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6" r:id="rId4"/>
    <p:sldId id="260" r:id="rId5"/>
    <p:sldId id="263" r:id="rId6"/>
    <p:sldId id="262" r:id="rId7"/>
    <p:sldId id="264" r:id="rId8"/>
    <p:sldId id="261" r:id="rId9"/>
    <p:sldId id="257" r:id="rId10"/>
    <p:sldId id="267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D0E62-DB23-44ED-BDBB-35D475A5FF37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E5F51-D8FC-4FA1-B4FF-58A561EF954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E5F51-D8FC-4FA1-B4FF-58A561EF9548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B7C0E-2AFC-450A-9510-78B6F61872F1}" type="datetimeFigureOut">
              <a:rPr lang="fr-FR" smtClean="0"/>
              <a:pPr/>
              <a:t>15/10/2015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791B9-6B2D-400E-964A-317C4C3A347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3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slide" Target="slide3.xml"/><Relationship Id="rId4" Type="http://schemas.openxmlformats.org/officeDocument/2006/relationships/image" Target="../media/image4.png"/><Relationship Id="rId9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11.gif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7.gif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675566" y="404664"/>
            <a:ext cx="5792868" cy="523220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Deux couples d’amis jouent aux cartes</a:t>
            </a:r>
            <a:r>
              <a:rPr lang="fr-FR" dirty="0" smtClean="0"/>
              <a:t>.</a:t>
            </a:r>
          </a:p>
        </p:txBody>
      </p:sp>
      <p:pic>
        <p:nvPicPr>
          <p:cNvPr id="17410" name="Picture 2" descr="http://crocduloup.com/wp-content/uploads/2014/02/jouer-aux-cart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6388" y="1268760"/>
            <a:ext cx="5991225" cy="44958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advClick="0" advTm="6000">
    <p:sndAc>
      <p:stSnd>
        <p:snd r:embed="rId3" name="First Aid Kit - My Silver Lin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25144"/>
            <a:ext cx="7272808" cy="15696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Clément fait tomber ses cartes par terre et en se baissant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 les ramasser sous la table, il s’aperçoit que la copine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David, Julie, n’a pas de culotte…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Surpris il se cogne la tête et ressort tout rouge.</a:t>
            </a:r>
          </a:p>
        </p:txBody>
      </p:sp>
      <p:pic>
        <p:nvPicPr>
          <p:cNvPr id="5126" name="Picture 6" descr="http://dominiquedusud.d.o.pic.centerblog.net/8e81ae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5715000" cy="42862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1027" name="Picture 3" descr="C:\Users\GEGE\Downloads\flech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060848"/>
            <a:ext cx="2826621" cy="1005922"/>
          </a:xfrm>
          <a:prstGeom prst="rect">
            <a:avLst/>
          </a:prstGeom>
          <a:noFill/>
        </p:spPr>
      </p:pic>
      <p:pic>
        <p:nvPicPr>
          <p:cNvPr id="9218" name="Picture 2" descr="19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916832"/>
            <a:ext cx="1485285" cy="1224136"/>
          </a:xfrm>
          <a:prstGeom prst="rect">
            <a:avLst/>
          </a:prstGeom>
          <a:noFill/>
        </p:spPr>
      </p:pic>
      <p:sp>
        <p:nvSpPr>
          <p:cNvPr id="12" name="ZoneTexte 11"/>
          <p:cNvSpPr txBox="1"/>
          <p:nvPr/>
        </p:nvSpPr>
        <p:spPr>
          <a:xfrm>
            <a:off x="0" y="0"/>
            <a:ext cx="9144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                                    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1030" name="Picture 6" descr="Gif emoticone soleil 1101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052736"/>
            <a:ext cx="1800200" cy="3109441"/>
          </a:xfrm>
          <a:prstGeom prst="rect">
            <a:avLst/>
          </a:prstGeom>
          <a:noFill/>
        </p:spPr>
      </p:pic>
      <p:pic>
        <p:nvPicPr>
          <p:cNvPr id="9" name="Picture 2" descr="C:\Users\GEGE\Downloads\GIFs\Fleches\fleche1 (19).gif">
            <a:hlinkClick r:id="rId8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hlinkClick r:id="" action="ppaction://hlinkshowjump?jump=nextslide"/>
          </p:cNvPr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51520" y="4725144"/>
            <a:ext cx="7272808" cy="156966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Clément fait tomber ses cartes par terre et en se baissant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 les ramasser sous la table, il s’aperçoit que la copine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David, Julie, n’a pas de culotte…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Surpris il se cogne la tête et ressort tout rouge.</a:t>
            </a:r>
          </a:p>
        </p:txBody>
      </p:sp>
      <p:pic>
        <p:nvPicPr>
          <p:cNvPr id="5126" name="Picture 6" descr="http://dominiquedusud.d.o.pic.centerblog.net/8e81ae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5715000" cy="42862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7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740352" y="6093296"/>
            <a:ext cx="1213975" cy="589135"/>
          </a:xfrm>
          <a:prstGeom prst="rect">
            <a:avLst/>
          </a:prstGeom>
          <a:noFill/>
        </p:spPr>
      </p:pic>
      <p:pic>
        <p:nvPicPr>
          <p:cNvPr id="1029" name="Picture 5" descr="C:\Users\GEGE\Downloads\GIFs\ac1ad191c28657b16375594149e268b95bb5da1d.jp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924944"/>
            <a:ext cx="2520280" cy="1440160"/>
          </a:xfrm>
          <a:prstGeom prst="rect">
            <a:avLst/>
          </a:prstGeom>
          <a:noFill/>
        </p:spPr>
      </p:pic>
      <p:pic>
        <p:nvPicPr>
          <p:cNvPr id="1030" name="Picture 6" descr="C:\Users\GEGE\Downloads\GIFs\Smiley\euJbhqnFUAKd.jpg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5877272"/>
            <a:ext cx="790575" cy="361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55976" y="2204864"/>
            <a:ext cx="4572000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/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Plus tard quand il va à la cuisine chercher quelques bières,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Julie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suit et demande : As-tu vu quelque chose qui te plaisait sous la table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Clément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dit : Oui, ça m'a plu !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4" name="AutoShape 2" descr="Résultats de recherche d'images pour « la cuisine chercher quelques bières 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6388" name="Picture 4" descr="Porte-bouteilles de biè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744416" cy="37444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8" name="Picture 2" descr="C:\Users\GEGE\Downloads\GIFs\Back.GIF">
            <a:hlinkClick r:id="rId4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50" y="6399213"/>
            <a:ext cx="904875" cy="476250"/>
          </a:xfrm>
          <a:prstGeom prst="rect">
            <a:avLst/>
          </a:prstGeom>
          <a:noFill/>
        </p:spPr>
      </p:pic>
      <p:pic>
        <p:nvPicPr>
          <p:cNvPr id="9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  <p:pic>
        <p:nvPicPr>
          <p:cNvPr id="4099" name="Picture 3" descr="C:\Users\GEGE\Downloads\GIFs\Smiley\hh9BEeLFGEOeZUWG.jpg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3933056"/>
            <a:ext cx="44767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:\Users\GEGE\Downloads\serviettes-en-papier-billets-de-100-eu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36912"/>
            <a:ext cx="5695950" cy="3533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  <a:bevelB w="152400" h="50800" prst="softRound"/>
          </a:sp3d>
        </p:spPr>
      </p:pic>
      <p:sp>
        <p:nvSpPr>
          <p:cNvPr id="7" name="Rectangle 6"/>
          <p:cNvSpPr/>
          <p:nvPr/>
        </p:nvSpPr>
        <p:spPr>
          <a:xfrm>
            <a:off x="2483768" y="476672"/>
            <a:ext cx="4176464" cy="1224136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square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lui fait un clin d’œil,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sourit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dit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peux l'avoir pour 100 euros.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  <p:pic>
        <p:nvPicPr>
          <p:cNvPr id="12292" name="Picture 4" descr="http://lespopines.l.e.pic.centerblog.net/687d6b6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-171400"/>
            <a:ext cx="1152128" cy="1345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vistatic.com/photosmvi/2013/04/12/P1D2322816G_px_640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4511224" cy="30239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" name="Rectangle 1"/>
          <p:cNvSpPr/>
          <p:nvPr/>
        </p:nvSpPr>
        <p:spPr>
          <a:xfrm>
            <a:off x="4572000" y="188640"/>
            <a:ext cx="4572000" cy="3693319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spAutoFit/>
          </a:bodyPr>
          <a:lstStyle/>
          <a:p>
            <a:endParaRPr lang="fr-FR" dirty="0" smtClean="0"/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Après une ou deux minutes Clément dit qu’il est intéressé.</a:t>
            </a:r>
          </a:p>
          <a:p>
            <a:endParaRPr lang="fr-FR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lui dit que puisque David travaille les vendredis après-midi, qu’il vienne chez elle le vendredi vers 14h00. </a:t>
            </a:r>
          </a:p>
          <a:p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 qu’il fit.</a:t>
            </a:r>
          </a:p>
        </p:txBody>
      </p:sp>
      <p:pic>
        <p:nvPicPr>
          <p:cNvPr id="5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  <p:pic>
        <p:nvPicPr>
          <p:cNvPr id="3075" name="Picture 3" descr="C:\Users\GEGE\Downloads\GIFs\Smiley\EQx9KyCDpsCa.jp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284984"/>
            <a:ext cx="762000" cy="390525"/>
          </a:xfrm>
          <a:prstGeom prst="rect">
            <a:avLst/>
          </a:prstGeom>
          <a:noFill/>
        </p:spPr>
      </p:pic>
      <p:pic>
        <p:nvPicPr>
          <p:cNvPr id="10246" name="Picture 6" descr="smile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5661248"/>
            <a:ext cx="1116120" cy="576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39752" y="188640"/>
            <a:ext cx="4392488" cy="2246769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Après avoir payé les 100€</a:t>
            </a: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ils vont dans la chambre et font l'amour dans toutes les positions pendant 2 heures puis Clément s’en va.</a:t>
            </a:r>
          </a:p>
        </p:txBody>
      </p:sp>
      <p:pic>
        <p:nvPicPr>
          <p:cNvPr id="1026" name="Picture 2" descr="C:\Users\GEGE\Downloads\GIFs\tumblr_msakvlz5fC1s3nudh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7962857" cy="2866628"/>
          </a:xfrm>
          <a:prstGeom prst="rect">
            <a:avLst/>
          </a:prstGeom>
          <a:noFill/>
        </p:spPr>
      </p:pic>
      <p:pic>
        <p:nvPicPr>
          <p:cNvPr id="7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242445" y="5956445"/>
            <a:ext cx="1213975" cy="589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47664" y="548681"/>
            <a:ext cx="5328592" cy="2585323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David rentre vers 18h00 et demande : </a:t>
            </a:r>
            <a:endParaRPr lang="fr-F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Est-ce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Clément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 venu cet après-midi ?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Choquée,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Julie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répond : </a:t>
            </a:r>
            <a:endParaRPr lang="fr-F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Oui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il est passé quelques minutes.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est-ce qu'il t'a donné 100 euros ?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2050" name="Picture 2" descr="Résultats de recherche d'images pour « Zut 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88024">
            <a:off x="2699792" y="3501008"/>
            <a:ext cx="2724150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979712" y="5949280"/>
            <a:ext cx="4968552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regret : Oui, il m'a donné 100 euros.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3861048"/>
            <a:ext cx="2199641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(Elle pense: 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86963" y="3933056"/>
            <a:ext cx="3457037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>
            <a:spAutoFit/>
          </a:bodyPr>
          <a:lstStyle/>
          <a:p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il est au courant !")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2" descr="C:\Users\GEGE\Downloads\GIFs\Fleches\fleche1 (19).gif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0" y="170080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</p:txBody>
      </p:sp>
      <p:sp>
        <p:nvSpPr>
          <p:cNvPr id="3" name="Rectangle 2"/>
          <p:cNvSpPr/>
          <p:nvPr/>
        </p:nvSpPr>
        <p:spPr>
          <a:xfrm>
            <a:off x="2286000" y="188640"/>
            <a:ext cx="4572000" cy="2677656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>
            <a:spAutoFit/>
          </a:bodyPr>
          <a:lstStyle/>
          <a:p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Très bien, dit David,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Clément </a:t>
            </a: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 passé à mon bureau ce matin et m'a emprunté 100 euros et il a dit qu'il passerait chez nous pour me les rendre. 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512" y="5877272"/>
            <a:ext cx="7416824" cy="646331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r>
              <a:rPr lang="fr-FR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C'est super d'avoir des amis honnêtes !</a:t>
            </a:r>
            <a:endParaRPr lang="fr-FR" sz="3600" dirty="0"/>
          </a:p>
        </p:txBody>
      </p:sp>
      <p:pic>
        <p:nvPicPr>
          <p:cNvPr id="2050" name="Picture 2" descr="C:\Users\GEGE\Downloads\main bille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9802" y="3068960"/>
            <a:ext cx="3564396" cy="2376264"/>
          </a:xfrm>
          <a:prstGeom prst="rect">
            <a:avLst/>
          </a:prstGeom>
          <a:noFill/>
        </p:spPr>
      </p:pic>
      <p:pic>
        <p:nvPicPr>
          <p:cNvPr id="4" name="Picture 2" descr="C:\Users\GEGE\Downloads\GIFs\Fleches\fleche1 (19).gif">
            <a:hlinkClick r:id="rId3" action="ppaction://hlinksldjump" highlightClick="1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8076004" y="5956445"/>
            <a:ext cx="1213975" cy="589135"/>
          </a:xfrm>
          <a:prstGeom prst="rect">
            <a:avLst/>
          </a:prstGeom>
          <a:noFill/>
        </p:spPr>
      </p:pic>
      <p:pic>
        <p:nvPicPr>
          <p:cNvPr id="4100" name="Picture 4" descr="smile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5949280"/>
            <a:ext cx="837090" cy="4320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moticoneemoticone.com/emoticones/emoticone_3d/e%20%2827%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301208"/>
            <a:ext cx="1224136" cy="122413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" name="Picture 2" descr="Gif animé panneau stop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517232"/>
            <a:ext cx="576064" cy="576064"/>
          </a:xfrm>
          <a:prstGeom prst="rect">
            <a:avLst/>
          </a:prstGeom>
          <a:noFill/>
        </p:spPr>
      </p:pic>
      <p:pic>
        <p:nvPicPr>
          <p:cNvPr id="1038" name="Picture 14" descr="C:\Users\GEGE\Downloads\GIFs\notes01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445224"/>
            <a:ext cx="819150" cy="125730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1115616" y="6093296"/>
            <a:ext cx="2896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First Aid Kit - My Silver Lining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GEGE\Downloads\GIFs\p9N4rnK8CrRR0iu.jpg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348880"/>
            <a:ext cx="3463585" cy="187220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299</Words>
  <Application>Microsoft Office PowerPoint</Application>
  <PresentationFormat>Affichage à l'écran (4:3)</PresentationFormat>
  <Paragraphs>87</Paragraphs>
  <Slides>10</Slides>
  <Notes>10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2015-09-28T09:03:32Z</dcterms:created>
  <dcterms:modified xsi:type="dcterms:W3CDTF">2015-10-15T09:12:28Z</dcterms:modified>
</cp:coreProperties>
</file>