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80" r:id="rId3"/>
    <p:sldId id="273" r:id="rId4"/>
    <p:sldId id="275" r:id="rId5"/>
    <p:sldId id="276" r:id="rId6"/>
    <p:sldId id="277" r:id="rId7"/>
    <p:sldId id="274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tJkZ3plGrfJMMI8YIE2fw==" hashData="qgK4B+79g96mN9xS6rk4ZNFLGx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41480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73972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2708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13869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2119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0601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34366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72756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72576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8416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47545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E9214-8F7C-4261-ADD5-505D92E759F4}" type="datetimeFigureOut">
              <a:rPr lang="fr-FR" smtClean="0"/>
              <a:t>10/11/2015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6E2B1-E6FC-4E4D-A3E3-D172309C783F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41067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wma"/><Relationship Id="rId7" Type="http://schemas.openxmlformats.org/officeDocument/2006/relationships/image" Target="../media/image2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m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N'oublie jamais ( Ginette Reno ).wmv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5122" name="Picture 2" descr="C:\Users\Personnel\Desktop\gif-sexy---13-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67544" y="5388316"/>
            <a:ext cx="7155937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6000" b="1" i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N’OUBLIE JAMAIS</a:t>
            </a:r>
            <a:endParaRPr lang="fr-FR" sz="6000" b="1" i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7584" y="76470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00B0F0"/>
                </a:solidFill>
              </a:rPr>
              <a:t>CHRYS CK</a:t>
            </a:r>
            <a:endParaRPr lang="fr-FR" b="1" i="1" dirty="0">
              <a:solidFill>
                <a:srgbClr val="00B0F0"/>
              </a:solidFill>
            </a:endParaRPr>
          </a:p>
        </p:txBody>
      </p:sp>
      <p:pic>
        <p:nvPicPr>
          <p:cNvPr id="7" name="40 secondes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44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0000">
        <p:fade/>
      </p:transition>
    </mc:Choice>
    <mc:Fallback>
      <p:transition spd="med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40 secondes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0592" cy="686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 descr="http://img-fotki.yandex.ru/get/5505/143049936.dc/0_578af_a5787507_X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36" y="-700022"/>
            <a:ext cx="2808312" cy="774948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img11.hostingpics.net/pics/518429Yvonne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72816"/>
            <a:ext cx="4752975" cy="54483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355976" y="260647"/>
            <a:ext cx="52565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92D05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Tous les oiseaux chantaient ce jour la</a:t>
            </a:r>
          </a:p>
          <a:p>
            <a:r>
              <a:rPr lang="fr-FR" sz="2000" b="1" i="1" dirty="0">
                <a:solidFill>
                  <a:srgbClr val="92D05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Ca sentait bon les premiers lilas</a:t>
            </a:r>
          </a:p>
          <a:p>
            <a:r>
              <a:rPr lang="fr-FR" sz="2000" b="1" i="1" dirty="0">
                <a:solidFill>
                  <a:srgbClr val="92D05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Et ce printemps qui dansait partout</a:t>
            </a:r>
          </a:p>
          <a:p>
            <a:r>
              <a:rPr lang="fr-FR" sz="2000" b="1" i="1" dirty="0" smtClean="0">
                <a:solidFill>
                  <a:srgbClr val="92D05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C'était </a:t>
            </a:r>
            <a:r>
              <a:rPr lang="fr-FR" sz="2000" b="1" i="1" dirty="0">
                <a:solidFill>
                  <a:srgbClr val="92D05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pour nous, </a:t>
            </a:r>
            <a:r>
              <a:rPr lang="fr-FR" sz="2000" b="1" i="1" dirty="0" smtClean="0">
                <a:solidFill>
                  <a:srgbClr val="92D05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c'était </a:t>
            </a:r>
            <a:r>
              <a:rPr lang="fr-FR" sz="2000" b="1" i="1" dirty="0">
                <a:solidFill>
                  <a:srgbClr val="92D05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pour nous</a:t>
            </a:r>
          </a:p>
        </p:txBody>
      </p:sp>
      <p:pic>
        <p:nvPicPr>
          <p:cNvPr id="8" name="Picture 6" descr="http://p9.storage.canalblog.com/99/42/922142/78054788_o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589241"/>
            <a:ext cx="1296144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://jp59.j.p.pic.centerblog.net/75fefab6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10589"/>
            <a:ext cx="1728192" cy="2018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5418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Picture 2" descr="http://chezjclaudelive.c.h.pic.centerblog.net/d0360ae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bullies.b.u.pic.centerblog.net/ae63986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941168"/>
            <a:ext cx="936104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139952" y="260648"/>
            <a:ext cx="54726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000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Rien que pour nous</a:t>
            </a:r>
          </a:p>
          <a:p>
            <a:r>
              <a:rPr lang="fr-FR" sz="2400" b="1" i="1" dirty="0">
                <a:solidFill>
                  <a:srgbClr val="FF000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Qu'en ce beau jour</a:t>
            </a:r>
          </a:p>
          <a:p>
            <a:r>
              <a:rPr lang="fr-FR" sz="2400" b="1" i="1" dirty="0">
                <a:solidFill>
                  <a:srgbClr val="FF000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Tous les </a:t>
            </a:r>
            <a:r>
              <a:rPr lang="fr-FR" sz="2400" b="1" i="1" dirty="0" smtClean="0">
                <a:solidFill>
                  <a:srgbClr val="FF000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rêves </a:t>
            </a:r>
            <a:r>
              <a:rPr lang="fr-FR" sz="2400" b="1" i="1" dirty="0">
                <a:solidFill>
                  <a:srgbClr val="FF000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d'amour</a:t>
            </a:r>
          </a:p>
          <a:p>
            <a:r>
              <a:rPr lang="fr-FR" sz="2400" b="1" i="1" dirty="0">
                <a:solidFill>
                  <a:srgbClr val="FF000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Se donnaient rendez-vous</a:t>
            </a:r>
          </a:p>
        </p:txBody>
      </p:sp>
    </p:spTree>
    <p:extLst>
      <p:ext uri="{BB962C8B-B14F-4D97-AF65-F5344CB8AC3E}">
        <p14:creationId xmlns:p14="http://schemas.microsoft.com/office/powerpoint/2010/main" val="101609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Picture 2" descr="http://3.bp.blogspot.com/-NQ6QHyA7jhY/UDsPlmCX9AI/AAAAAAAAbU8/SMjS2ClMtds/s1600/1+amor+gif,animado+%280%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5456"/>
            <a:ext cx="9144000" cy="8064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http://encatimini.e.n.pic.centerblog.net/s4qvqm0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2806" y="4437112"/>
            <a:ext cx="642937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tube coup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893399"/>
            <a:ext cx="3744416" cy="259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7504" y="1196752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00B0F0"/>
                </a:solidFill>
                <a:latin typeface="Blackadder ITC" panose="04020505051007020D02" pitchFamily="82" charset="0"/>
              </a:rPr>
              <a:t>N'oublie jamais le jour ou l'on s'est connu</a:t>
            </a:r>
          </a:p>
          <a:p>
            <a:r>
              <a:rPr lang="fr-FR" b="1" i="1" dirty="0">
                <a:solidFill>
                  <a:srgbClr val="00B0F0"/>
                </a:solidFill>
                <a:latin typeface="Blackadder ITC" panose="04020505051007020D02" pitchFamily="82" charset="0"/>
              </a:rPr>
              <a:t>Si tu l'oubliais mon bonheur serait perdu</a:t>
            </a:r>
          </a:p>
          <a:p>
            <a:r>
              <a:rPr lang="fr-FR" b="1" i="1" dirty="0">
                <a:solidFill>
                  <a:srgbClr val="00B0F0"/>
                </a:solidFill>
                <a:latin typeface="Blackadder ITC" panose="04020505051007020D02" pitchFamily="82" charset="0"/>
              </a:rPr>
              <a:t>J'avais mon bras qui s'appuyait sur ton bras</a:t>
            </a:r>
          </a:p>
          <a:p>
            <a:r>
              <a:rPr lang="fr-FR" b="1" i="1" dirty="0">
                <a:solidFill>
                  <a:srgbClr val="00B0F0"/>
                </a:solidFill>
                <a:latin typeface="Blackadder ITC" panose="04020505051007020D02" pitchFamily="82" charset="0"/>
              </a:rPr>
              <a:t>Et le ciel de Mai semait des bouquets de rêves</a:t>
            </a:r>
          </a:p>
          <a:p>
            <a:endParaRPr lang="fr-FR" dirty="0"/>
          </a:p>
        </p:txBody>
      </p:sp>
      <p:pic>
        <p:nvPicPr>
          <p:cNvPr id="10" name="Picture 2" descr="Afficher l'image d'origine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268760"/>
            <a:ext cx="2232248" cy="21602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409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3.bp.blogspot.com/-NQ6QHyA7jhY/UDsPlmCX9AI/AAAAAAAAbU8/SMjS2ClMtds/s1600/1+amor+gif,animado+%280%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144000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07504" y="1124744"/>
            <a:ext cx="46805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00B0F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Un ciel si bleu, je n'en croyais pas mes yeux</a:t>
            </a:r>
          </a:p>
          <a:p>
            <a:r>
              <a:rPr lang="fr-FR" sz="2000" b="1" i="1" dirty="0">
                <a:solidFill>
                  <a:srgbClr val="00B0F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J'avais peur que tant de joie soudain </a:t>
            </a:r>
            <a:r>
              <a:rPr lang="fr-FR" sz="2000" b="1" i="1" dirty="0" smtClean="0">
                <a:solidFill>
                  <a:srgbClr val="00B0F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s'achevé</a:t>
            </a:r>
            <a:endParaRPr lang="fr-FR" sz="2000" b="1" i="1" dirty="0">
              <a:solidFill>
                <a:srgbClr val="00B0F0"/>
              </a:solidFill>
              <a:latin typeface="Blackadder ITC" panose="04020505051007020D02" pitchFamily="82" charset="0"/>
              <a:cs typeface="Arabic Typesetting" panose="03020402040406030203" pitchFamily="66" charset="-78"/>
            </a:endParaRPr>
          </a:p>
          <a:p>
            <a:r>
              <a:rPr lang="fr-FR" sz="2000" b="1" i="1" dirty="0">
                <a:solidFill>
                  <a:srgbClr val="00B0F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Et pour la </a:t>
            </a:r>
            <a:r>
              <a:rPr lang="fr-FR" sz="2000" b="1" i="1" dirty="0" smtClean="0">
                <a:solidFill>
                  <a:srgbClr val="00B0F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première </a:t>
            </a:r>
            <a:r>
              <a:rPr lang="fr-FR" sz="2000" b="1" i="1" dirty="0">
                <a:solidFill>
                  <a:srgbClr val="00B0F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fois</a:t>
            </a:r>
          </a:p>
          <a:p>
            <a:r>
              <a:rPr lang="fr-FR" sz="2000" b="1" i="1" dirty="0">
                <a:solidFill>
                  <a:srgbClr val="00B0F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J'ai compris combien je t'aimais</a:t>
            </a:r>
          </a:p>
          <a:p>
            <a:r>
              <a:rPr lang="fr-FR" sz="2000" b="1" i="1" dirty="0">
                <a:solidFill>
                  <a:srgbClr val="00B0F0"/>
                </a:solidFill>
                <a:latin typeface="Blackadder ITC" panose="04020505051007020D02" pitchFamily="82" charset="0"/>
                <a:cs typeface="Arabic Typesetting" panose="03020402040406030203" pitchFamily="66" charset="-78"/>
              </a:rPr>
              <a:t>N'oublie, n'oublie jamais</a:t>
            </a:r>
          </a:p>
        </p:txBody>
      </p:sp>
      <p:pic>
        <p:nvPicPr>
          <p:cNvPr id="1028" name="Picture 4" descr="Image hébergée par Casimages.com : votre hébergeur d images simple et gratuit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540" y="4509120"/>
            <a:ext cx="2219325" cy="59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mississippi.m.i.pic.centerblog.net/l5nw0e7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96367"/>
            <a:ext cx="2700301" cy="33843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choupie33.c.h.pic.centerblog.net/6d77b5f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202" y="1413388"/>
            <a:ext cx="3810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9306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media.giphy.com/media/11kC7vKOeG5f2g/giphy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395536" y="908720"/>
            <a:ext cx="518457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Un tendre aveu amoureux</a:t>
            </a: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C’est un bonheur merveilleux</a:t>
            </a: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En ce doux moment délicieux</a:t>
            </a: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D’être aimer c’est  fabuleux</a:t>
            </a:r>
          </a:p>
          <a:p>
            <a:endParaRPr lang="fr-FR" sz="2000" b="1" i="1" dirty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endParaRPr lang="fr-FR" sz="2000" b="1" i="1" dirty="0" smtClean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Tant pis si tu m’aimes un peu</a:t>
            </a: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Moi,  je t’aimerai pour deux</a:t>
            </a: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Désir d’amour, si tu le veux</a:t>
            </a: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Viens dans mes rêves bleus</a:t>
            </a:r>
          </a:p>
          <a:p>
            <a:endParaRPr lang="fr-FR" sz="2000" b="1" i="1" dirty="0" smtClean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2000" b="1" i="1" dirty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Par mes baisers </a:t>
            </a:r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voluptueux</a:t>
            </a:r>
            <a:endParaRPr lang="fr-FR" sz="2000" b="1" i="1" dirty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Je te parerai d’amour soyeux</a:t>
            </a: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En de tendres ébats licencieux</a:t>
            </a:r>
          </a:p>
          <a:p>
            <a:r>
              <a:rPr lang="fr-FR" sz="2000" b="1" i="1" dirty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T</a:t>
            </a:r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’attirer encore dans mes cieux</a:t>
            </a:r>
          </a:p>
          <a:p>
            <a:endParaRPr lang="fr-FR" sz="2000" b="1" i="1" dirty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2000" b="1" i="1" dirty="0" smtClean="0">
                <a:solidFill>
                  <a:srgbClr val="FF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chrys@ck</a:t>
            </a:r>
            <a:endParaRPr lang="fr-FR" sz="2000" b="1" i="1" dirty="0" smtClean="0">
              <a:solidFill>
                <a:srgbClr val="FF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endParaRPr lang="fr-FR" sz="2000" b="1" i="1" dirty="0" smtClean="0">
              <a:solidFill>
                <a:schemeClr val="bg1"/>
              </a:solidFill>
            </a:endParaRPr>
          </a:p>
          <a:p>
            <a:endParaRPr lang="fr-FR" sz="2000" b="1" i="1" dirty="0" smtClean="0">
              <a:solidFill>
                <a:schemeClr val="bg1"/>
              </a:solidFill>
            </a:endParaRPr>
          </a:p>
          <a:p>
            <a:endParaRPr lang="fr-FR" sz="2000" b="1" i="1" dirty="0" smtClean="0">
              <a:solidFill>
                <a:schemeClr val="bg1"/>
              </a:solidFill>
            </a:endParaRPr>
          </a:p>
          <a:p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73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40000">
        <p:fade/>
      </p:transition>
    </mc:Choice>
    <mc:Fallback>
      <p:transition spd="med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5362" name="Picture 2" descr="http://www.godsdisciples.com/site/wp-content/uploads/2013/05/coeur-amour-de-Di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83568" y="404664"/>
            <a:ext cx="60486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Un ciel si bleu, je n'en croyais pas mes yeux</a:t>
            </a:r>
          </a:p>
          <a:p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J'avais peur que tant de joie soudain </a:t>
            </a:r>
            <a:r>
              <a:rPr lang="fr-FR" sz="2000" b="1" i="1" dirty="0" smtClean="0">
                <a:solidFill>
                  <a:srgbClr val="FF0000"/>
                </a:solidFill>
                <a:latin typeface="Blackadder ITC" panose="04020505051007020D02" pitchFamily="82" charset="0"/>
              </a:rPr>
              <a:t>s'achevé</a:t>
            </a:r>
            <a:endParaRPr lang="fr-FR" sz="2000" b="1" i="1" dirty="0">
              <a:solidFill>
                <a:srgbClr val="FF0000"/>
              </a:solidFill>
              <a:latin typeface="Blackadder ITC" panose="04020505051007020D02" pitchFamily="82" charset="0"/>
            </a:endParaRPr>
          </a:p>
          <a:p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Et pour la </a:t>
            </a:r>
            <a:r>
              <a:rPr lang="fr-FR" sz="2000" b="1" i="1" dirty="0" smtClean="0">
                <a:solidFill>
                  <a:srgbClr val="FF0000"/>
                </a:solidFill>
                <a:latin typeface="Blackadder ITC" panose="04020505051007020D02" pitchFamily="82" charset="0"/>
              </a:rPr>
              <a:t>première </a:t>
            </a:r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fois</a:t>
            </a:r>
          </a:p>
          <a:p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J'ai compris combien je t'aimais</a:t>
            </a:r>
          </a:p>
          <a:p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N'oublie, n'oublie jamais</a:t>
            </a:r>
          </a:p>
          <a:p>
            <a:endParaRPr lang="fr-FR" sz="2000" b="1" i="1" dirty="0">
              <a:solidFill>
                <a:srgbClr val="FF0000"/>
              </a:solidFill>
              <a:latin typeface="Blackadder ITC" panose="04020505051007020D02" pitchFamily="82" charset="0"/>
            </a:endParaRPr>
          </a:p>
        </p:txBody>
      </p:sp>
      <p:pic>
        <p:nvPicPr>
          <p:cNvPr id="6" name="Picture 2" descr="joli 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59" y="1772816"/>
            <a:ext cx="4490864" cy="419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611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http://sandra2210.s.a.pic.centerblog.net/o/0ff1edf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96" y="0"/>
            <a:ext cx="9360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61515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95536" y="5517232"/>
            <a:ext cx="87129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CREATION CHRYSANGE</a:t>
            </a:r>
            <a:endParaRPr lang="fr-FR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07504" y="476672"/>
            <a:ext cx="61206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N'oublie jamais</a:t>
            </a:r>
          </a:p>
          <a:p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N'oublie jamais</a:t>
            </a:r>
          </a:p>
          <a:p>
            <a:r>
              <a:rPr lang="fr-FR" sz="2000" b="1" i="1" dirty="0">
                <a:solidFill>
                  <a:srgbClr val="FF0000"/>
                </a:solidFill>
                <a:latin typeface="Blackadder ITC" panose="04020505051007020D02" pitchFamily="82" charset="0"/>
              </a:rPr>
              <a:t>Jamais</a:t>
            </a:r>
            <a:r>
              <a:rPr lang="fr-FR" sz="2000" b="1" i="1" dirty="0" smtClean="0">
                <a:solidFill>
                  <a:srgbClr val="FF0000"/>
                </a:solidFill>
                <a:latin typeface="Blackadder ITC" panose="04020505051007020D02" pitchFamily="82" charset="0"/>
              </a:rPr>
              <a:t>...</a:t>
            </a:r>
          </a:p>
          <a:p>
            <a:endParaRPr lang="fr-FR" sz="2000" b="1" i="1" dirty="0">
              <a:solidFill>
                <a:srgbClr val="FF0000"/>
              </a:solidFill>
              <a:latin typeface="Blackadder ITC" panose="04020505051007020D02" pitchFamily="82" charset="0"/>
            </a:endParaRPr>
          </a:p>
          <a:p>
            <a:r>
              <a:rPr lang="fr-FR" sz="2000" b="1" i="1" dirty="0" smtClean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GINETTE RENO</a:t>
            </a:r>
            <a:endParaRPr lang="fr-FR" sz="2000" b="1" i="1" dirty="0">
              <a:solidFill>
                <a:srgbClr val="FF0000"/>
              </a:solidFill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pic>
        <p:nvPicPr>
          <p:cNvPr id="4100" name="Picture 4" descr="Afficher l'image d'origin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00808"/>
            <a:ext cx="223224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oneTexte 11"/>
          <p:cNvSpPr txBox="1"/>
          <p:nvPr/>
        </p:nvSpPr>
        <p:spPr>
          <a:xfrm>
            <a:off x="1835696" y="6440562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http://poetessechrys.vip-blog.com/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107504" y="3429000"/>
            <a:ext cx="2520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1 photo perso</a:t>
            </a:r>
          </a:p>
          <a:p>
            <a:r>
              <a:rPr lang="fr-FR" dirty="0" smtClean="0">
                <a:solidFill>
                  <a:srgbClr val="FFC000"/>
                </a:solidFill>
              </a:rPr>
              <a:t>Gifs</a:t>
            </a:r>
            <a:r>
              <a:rPr lang="fr-FR" dirty="0" smtClean="0">
                <a:solidFill>
                  <a:srgbClr val="FFC000"/>
                </a:solidFill>
              </a:rPr>
              <a:t> du net</a:t>
            </a:r>
          </a:p>
          <a:p>
            <a:r>
              <a:rPr lang="fr-FR" dirty="0" smtClean="0">
                <a:solidFill>
                  <a:srgbClr val="FFC000"/>
                </a:solidFill>
              </a:rPr>
              <a:t>Rajout tubs</a:t>
            </a:r>
          </a:p>
          <a:p>
            <a:r>
              <a:rPr lang="fr-FR" dirty="0" smtClean="0">
                <a:solidFill>
                  <a:srgbClr val="FFC000"/>
                </a:solidFill>
              </a:rPr>
              <a:t>Effets de ma création</a:t>
            </a:r>
          </a:p>
          <a:p>
            <a:r>
              <a:rPr lang="fr-FR" dirty="0" smtClean="0">
                <a:solidFill>
                  <a:srgbClr val="FFC000"/>
                </a:solidFill>
              </a:rPr>
              <a:t>Poésie </a:t>
            </a:r>
            <a:r>
              <a:rPr lang="fr-FR" dirty="0" smtClean="0">
                <a:solidFill>
                  <a:srgbClr val="FFC000"/>
                </a:solidFill>
              </a:rPr>
              <a:t>chrys@ck</a:t>
            </a:r>
            <a:endParaRPr lang="fr-FR" dirty="0" smtClean="0">
              <a:solidFill>
                <a:srgbClr val="FFC000"/>
              </a:solidFill>
            </a:endParaRPr>
          </a:p>
          <a:p>
            <a:endParaRPr lang="fr-FR" dirty="0">
              <a:solidFill>
                <a:srgbClr val="FFC000"/>
              </a:solidFill>
            </a:endParaRPr>
          </a:p>
          <a:p>
            <a:r>
              <a:rPr lang="fr-FR" dirty="0" smtClean="0">
                <a:solidFill>
                  <a:srgbClr val="FFC000"/>
                </a:solidFill>
              </a:rPr>
              <a:t>Merci de respecter </a:t>
            </a:r>
          </a:p>
          <a:p>
            <a:r>
              <a:rPr lang="fr-FR" dirty="0" smtClean="0">
                <a:solidFill>
                  <a:srgbClr val="FFC000"/>
                </a:solidFill>
              </a:rPr>
              <a:t>Mes droits d’auteur</a:t>
            </a:r>
            <a:endParaRPr lang="fr-F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281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1348</TotalTime>
  <Words>240</Words>
  <Application>Microsoft Office PowerPoint</Application>
  <PresentationFormat>Affichage à l'écran (4:3)</PresentationFormat>
  <Paragraphs>58</Paragraphs>
  <Slides>8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47</cp:revision>
  <dcterms:created xsi:type="dcterms:W3CDTF">2015-11-09T05:55:42Z</dcterms:created>
  <dcterms:modified xsi:type="dcterms:W3CDTF">2015-11-10T12:21:33Z</dcterms:modified>
</cp:coreProperties>
</file>