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tif" ContentType="image/tif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-220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1E61C-407E-AB41-A297-67E8330BB3DB}" type="datetimeFigureOut">
              <a:rPr lang="en-US" smtClean="0"/>
              <a:t>05/11/15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3D8CF-DFA2-DE43-829C-10F8E0AFA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141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1E61C-407E-AB41-A297-67E8330BB3DB}" type="datetimeFigureOut">
              <a:rPr lang="en-US" smtClean="0"/>
              <a:t>05/11/15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3D8CF-DFA2-DE43-829C-10F8E0AFA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36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1E61C-407E-AB41-A297-67E8330BB3DB}" type="datetimeFigureOut">
              <a:rPr lang="en-US" smtClean="0"/>
              <a:t>05/11/15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3D8CF-DFA2-DE43-829C-10F8E0AFA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866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1E61C-407E-AB41-A297-67E8330BB3DB}" type="datetimeFigureOut">
              <a:rPr lang="en-US" smtClean="0"/>
              <a:t>05/11/15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3D8CF-DFA2-DE43-829C-10F8E0AFA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280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1E61C-407E-AB41-A297-67E8330BB3DB}" type="datetimeFigureOut">
              <a:rPr lang="en-US" smtClean="0"/>
              <a:t>05/11/15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3D8CF-DFA2-DE43-829C-10F8E0AFA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594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1E61C-407E-AB41-A297-67E8330BB3DB}" type="datetimeFigureOut">
              <a:rPr lang="en-US" smtClean="0"/>
              <a:t>05/11/15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3D8CF-DFA2-DE43-829C-10F8E0AFA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457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1E61C-407E-AB41-A297-67E8330BB3DB}" type="datetimeFigureOut">
              <a:rPr lang="en-US" smtClean="0"/>
              <a:t>05/11/15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3D8CF-DFA2-DE43-829C-10F8E0AFA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27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1E61C-407E-AB41-A297-67E8330BB3DB}" type="datetimeFigureOut">
              <a:rPr lang="en-US" smtClean="0"/>
              <a:t>05/11/15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3D8CF-DFA2-DE43-829C-10F8E0AFA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832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1E61C-407E-AB41-A297-67E8330BB3DB}" type="datetimeFigureOut">
              <a:rPr lang="en-US" smtClean="0"/>
              <a:t>05/11/15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3D8CF-DFA2-DE43-829C-10F8E0AFA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390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1E61C-407E-AB41-A297-67E8330BB3DB}" type="datetimeFigureOut">
              <a:rPr lang="en-US" smtClean="0"/>
              <a:t>05/11/15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3D8CF-DFA2-DE43-829C-10F8E0AFA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039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1E61C-407E-AB41-A297-67E8330BB3DB}" type="datetimeFigureOut">
              <a:rPr lang="en-US" smtClean="0"/>
              <a:t>05/11/15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3D8CF-DFA2-DE43-829C-10F8E0AFA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221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E1E61C-407E-AB41-A297-67E8330BB3DB}" type="datetimeFigureOut">
              <a:rPr lang="en-US" smtClean="0"/>
              <a:t>05/11/15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3D8CF-DFA2-DE43-829C-10F8E0AFA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957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collage concours 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16" y="-498945"/>
            <a:ext cx="7572797" cy="73569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3908" y="5987863"/>
            <a:ext cx="84285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/>
              <a:t>Léa</a:t>
            </a:r>
            <a:r>
              <a:rPr lang="en-US" sz="1600" dirty="0" smtClean="0"/>
              <a:t> COULOMB – Daniel MASIA – </a:t>
            </a:r>
            <a:r>
              <a:rPr lang="en-US" sz="1600" dirty="0" err="1" smtClean="0"/>
              <a:t>Coline</a:t>
            </a:r>
            <a:r>
              <a:rPr lang="en-US" sz="1600" dirty="0" smtClean="0"/>
              <a:t> MICHEL – </a:t>
            </a:r>
            <a:r>
              <a:rPr lang="en-US" sz="1600" dirty="0" err="1" smtClean="0"/>
              <a:t>Chloé</a:t>
            </a:r>
            <a:r>
              <a:rPr lang="en-US" sz="1600" dirty="0" smtClean="0"/>
              <a:t> TELMON – </a:t>
            </a:r>
            <a:r>
              <a:rPr lang="en-US" sz="1600" dirty="0" err="1" smtClean="0"/>
              <a:t>Ma</a:t>
            </a:r>
            <a:r>
              <a:rPr lang="en-US" sz="1600" dirty="0" err="1" smtClean="0"/>
              <a:t>ïlys</a:t>
            </a:r>
            <a:r>
              <a:rPr lang="en-US" sz="1600" dirty="0" smtClean="0"/>
              <a:t> THAM – Eva VANBORREN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2981802" y="300333"/>
            <a:ext cx="5710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Un </a:t>
            </a:r>
            <a:r>
              <a:rPr lang="en-US" sz="2400" b="1" dirty="0" err="1" smtClean="0"/>
              <a:t>pavillon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d’exposition</a:t>
            </a:r>
            <a:r>
              <a:rPr lang="is-IS" sz="2400" b="1" dirty="0" smtClean="0"/>
              <a:t>…</a:t>
            </a:r>
            <a:r>
              <a:rPr lang="en-US" sz="2400" b="1" dirty="0" smtClean="0"/>
              <a:t> et </a:t>
            </a:r>
            <a:r>
              <a:rPr lang="en-US" sz="2400" b="1" dirty="0" err="1" smtClean="0"/>
              <a:t>d’expériences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462115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Le concept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7676"/>
            <a:ext cx="8229600" cy="4938488"/>
          </a:xfrm>
        </p:spPr>
        <p:txBody>
          <a:bodyPr>
            <a:normAutofit fontScale="92500" lnSpcReduction="10000"/>
          </a:bodyPr>
          <a:lstStyle/>
          <a:p>
            <a:r>
              <a:rPr lang="en-US" sz="1800" dirty="0" smtClean="0"/>
              <a:t>Un </a:t>
            </a:r>
            <a:r>
              <a:rPr lang="en-US" sz="1800" dirty="0" err="1" smtClean="0"/>
              <a:t>espace</a:t>
            </a:r>
            <a:r>
              <a:rPr lang="en-US" sz="1800" dirty="0" smtClean="0"/>
              <a:t> </a:t>
            </a:r>
            <a:r>
              <a:rPr lang="en-US" sz="1800" dirty="0" err="1" smtClean="0"/>
              <a:t>d’entre</a:t>
            </a:r>
            <a:r>
              <a:rPr lang="en-US" sz="1800" dirty="0" smtClean="0"/>
              <a:t> </a:t>
            </a:r>
            <a:r>
              <a:rPr lang="en-US" sz="1800" dirty="0" err="1" smtClean="0"/>
              <a:t>deux</a:t>
            </a:r>
            <a:r>
              <a:rPr lang="en-US" sz="1800" dirty="0" smtClean="0"/>
              <a:t> </a:t>
            </a:r>
            <a:r>
              <a:rPr lang="en-US" sz="1800" dirty="0" err="1" smtClean="0"/>
              <a:t>à</a:t>
            </a:r>
            <a:r>
              <a:rPr lang="en-US" sz="1800" dirty="0" smtClean="0"/>
              <a:t> </a:t>
            </a:r>
            <a:r>
              <a:rPr lang="en-US" sz="1800" dirty="0" err="1" smtClean="0"/>
              <a:t>ciel</a:t>
            </a:r>
            <a:r>
              <a:rPr lang="en-US" sz="1800" dirty="0" smtClean="0"/>
              <a:t> </a:t>
            </a:r>
            <a:r>
              <a:rPr lang="en-US" sz="1800" dirty="0" err="1" smtClean="0"/>
              <a:t>ouvert</a:t>
            </a:r>
            <a:r>
              <a:rPr lang="en-US" sz="1800" dirty="0" smtClean="0"/>
              <a:t>, </a:t>
            </a:r>
            <a:r>
              <a:rPr lang="en-US" sz="1800" dirty="0" err="1" smtClean="0"/>
              <a:t>intégré</a:t>
            </a:r>
            <a:r>
              <a:rPr lang="en-US" sz="1800" dirty="0" smtClean="0"/>
              <a:t> </a:t>
            </a:r>
            <a:r>
              <a:rPr lang="en-US" sz="1800" dirty="0" err="1" smtClean="0"/>
              <a:t>à</a:t>
            </a:r>
            <a:r>
              <a:rPr lang="en-US" sz="1800" dirty="0" smtClean="0"/>
              <a:t> son </a:t>
            </a:r>
            <a:r>
              <a:rPr lang="en-US" sz="1800" dirty="0" err="1" smtClean="0"/>
              <a:t>environnement</a:t>
            </a:r>
            <a:endParaRPr lang="en-US" sz="1800" dirty="0" smtClean="0"/>
          </a:p>
          <a:p>
            <a:r>
              <a:rPr lang="en-US" sz="1800" dirty="0" smtClean="0"/>
              <a:t>Un lieu qui incite </a:t>
            </a:r>
            <a:r>
              <a:rPr lang="en-US" sz="1800" dirty="0" err="1" smtClean="0"/>
              <a:t>à</a:t>
            </a:r>
            <a:r>
              <a:rPr lang="en-US" sz="1800" dirty="0" smtClean="0"/>
              <a:t> se </a:t>
            </a:r>
            <a:r>
              <a:rPr lang="en-US" sz="1800" dirty="0" err="1" smtClean="0"/>
              <a:t>perdre</a:t>
            </a:r>
            <a:r>
              <a:rPr lang="en-US" sz="1800" dirty="0" smtClean="0"/>
              <a:t>, </a:t>
            </a:r>
            <a:r>
              <a:rPr lang="en-US" sz="1800" dirty="0" err="1" smtClean="0"/>
              <a:t>à</a:t>
            </a:r>
            <a:r>
              <a:rPr lang="en-US" sz="1800" dirty="0" smtClean="0"/>
              <a:t> </a:t>
            </a:r>
            <a:r>
              <a:rPr lang="en-US" sz="1800" dirty="0" err="1" smtClean="0"/>
              <a:t>découvrir</a:t>
            </a:r>
            <a:r>
              <a:rPr lang="en-US" sz="1800" dirty="0"/>
              <a:t>,</a:t>
            </a:r>
            <a:r>
              <a:rPr lang="en-US" sz="1800" dirty="0" smtClean="0"/>
              <a:t> </a:t>
            </a:r>
            <a:r>
              <a:rPr lang="en-US" sz="1800" dirty="0" err="1" smtClean="0"/>
              <a:t>à</a:t>
            </a:r>
            <a:r>
              <a:rPr lang="en-US" sz="1800" dirty="0" smtClean="0"/>
              <a:t> </a:t>
            </a:r>
            <a:r>
              <a:rPr lang="en-US" sz="1800" dirty="0" err="1" smtClean="0"/>
              <a:t>expérimenter</a:t>
            </a:r>
            <a:r>
              <a:rPr lang="en-US" sz="1800" dirty="0" smtClean="0"/>
              <a:t>, et qui </a:t>
            </a:r>
            <a:r>
              <a:rPr lang="en-US" sz="1800" dirty="0" err="1" smtClean="0"/>
              <a:t>s’adresse</a:t>
            </a:r>
            <a:r>
              <a:rPr lang="en-US" sz="1800" dirty="0" smtClean="0"/>
              <a:t> </a:t>
            </a:r>
            <a:r>
              <a:rPr lang="en-US" sz="1800" dirty="0" err="1" smtClean="0"/>
              <a:t>à</a:t>
            </a:r>
            <a:r>
              <a:rPr lang="en-US" sz="1800" dirty="0" smtClean="0"/>
              <a:t> </a:t>
            </a:r>
            <a:r>
              <a:rPr lang="en-US" sz="1800" dirty="0" err="1" smtClean="0"/>
              <a:t>tous</a:t>
            </a:r>
            <a:r>
              <a:rPr lang="en-US" sz="1800" dirty="0" smtClean="0"/>
              <a:t> (</a:t>
            </a:r>
            <a:r>
              <a:rPr lang="en-US" sz="1800" dirty="0" err="1" smtClean="0"/>
              <a:t>tous</a:t>
            </a:r>
            <a:r>
              <a:rPr lang="en-US" sz="1800" dirty="0" smtClean="0"/>
              <a:t> </a:t>
            </a:r>
            <a:r>
              <a:rPr lang="en-US" sz="1800" dirty="0" err="1" smtClean="0"/>
              <a:t>âges</a:t>
            </a:r>
            <a:r>
              <a:rPr lang="en-US" sz="1800" dirty="0" smtClean="0"/>
              <a:t>, </a:t>
            </a:r>
            <a:r>
              <a:rPr lang="en-US" sz="1800" dirty="0" err="1" smtClean="0"/>
              <a:t>mobilité</a:t>
            </a:r>
            <a:r>
              <a:rPr lang="en-US" sz="1800" dirty="0" smtClean="0"/>
              <a:t> </a:t>
            </a:r>
            <a:r>
              <a:rPr lang="en-US" sz="1800" dirty="0" err="1" smtClean="0"/>
              <a:t>réduite</a:t>
            </a:r>
            <a:r>
              <a:rPr lang="is-IS" sz="1800" dirty="0" smtClean="0"/>
              <a:t>…)</a:t>
            </a:r>
          </a:p>
          <a:p>
            <a:r>
              <a:rPr lang="is-IS" sz="1800" dirty="0" smtClean="0"/>
              <a:t>Des tubes verticaux porteurs d’une expérience faisant appel à chacun des cinq sens : </a:t>
            </a:r>
          </a:p>
          <a:p>
            <a:endParaRPr lang="is-IS" sz="1800" dirty="0" smtClean="0"/>
          </a:p>
          <a:p>
            <a:pPr marL="0" indent="0">
              <a:buNone/>
            </a:pPr>
            <a:r>
              <a:rPr lang="is-IS" sz="2200" b="1" dirty="0" smtClean="0"/>
              <a:t>le toucher </a:t>
            </a:r>
            <a:r>
              <a:rPr lang="is-IS" sz="1800" dirty="0" smtClean="0"/>
              <a:t>: où les murs seront personnalisables par des matériaux choisis par le visiteur puis accrochés</a:t>
            </a:r>
          </a:p>
          <a:p>
            <a:pPr marL="0" indent="0">
              <a:buNone/>
            </a:pPr>
            <a:r>
              <a:rPr lang="en-US" sz="2200" b="1" dirty="0"/>
              <a:t>l</a:t>
            </a:r>
            <a:r>
              <a:rPr lang="is-IS" sz="2200" b="1" dirty="0" smtClean="0"/>
              <a:t>’ouïe</a:t>
            </a:r>
            <a:r>
              <a:rPr lang="is-IS" sz="1800" dirty="0" smtClean="0"/>
              <a:t>: où le sol sera parsemmé de plaques émétant un son lorsqu’on les touche</a:t>
            </a:r>
          </a:p>
          <a:p>
            <a:pPr marL="0" indent="0">
              <a:buNone/>
            </a:pPr>
            <a:r>
              <a:rPr lang="is-IS" sz="2200" b="1" dirty="0" smtClean="0"/>
              <a:t>l’odora</a:t>
            </a:r>
            <a:r>
              <a:rPr lang="is-IS" sz="2200" dirty="0" smtClean="0"/>
              <a:t>t</a:t>
            </a:r>
            <a:r>
              <a:rPr lang="is-IS" sz="1800" dirty="0" smtClean="0"/>
              <a:t> : où des petites tubes permettront de sentir des odeurs à condition de s’y pencher</a:t>
            </a:r>
          </a:p>
          <a:p>
            <a:pPr marL="0" indent="0">
              <a:buNone/>
            </a:pPr>
            <a:r>
              <a:rPr lang="is-IS" sz="2200" dirty="0" smtClean="0"/>
              <a:t>l</a:t>
            </a:r>
            <a:r>
              <a:rPr lang="is-IS" sz="2200" b="1" dirty="0" smtClean="0"/>
              <a:t>e goût </a:t>
            </a:r>
            <a:r>
              <a:rPr lang="is-IS" sz="1800" dirty="0" smtClean="0"/>
              <a:t>: un espace restauration avec un ascenseur pour manger avec un panorama unique sur le reste de l’exposition</a:t>
            </a:r>
          </a:p>
          <a:p>
            <a:pPr marL="0" indent="0">
              <a:buNone/>
            </a:pPr>
            <a:r>
              <a:rPr lang="is-IS" sz="2400" b="1" dirty="0" smtClean="0"/>
              <a:t>la vue </a:t>
            </a:r>
            <a:r>
              <a:rPr lang="is-IS" sz="1800" dirty="0" smtClean="0"/>
              <a:t>: où de la peinture sera à disposition des visiteurs afin que chacun ajoute sa touche personnelle sur les murs</a:t>
            </a:r>
          </a:p>
          <a:p>
            <a:pPr marL="0" indent="0">
              <a:buNone/>
            </a:pPr>
            <a:endParaRPr lang="is-IS" sz="1800" dirty="0"/>
          </a:p>
          <a:p>
            <a:pPr marL="0" indent="0">
              <a:buNone/>
            </a:pPr>
            <a:r>
              <a:rPr lang="is-IS" sz="1800" b="1" dirty="0" smtClean="0"/>
              <a:t>C’est ainsi au visiteur de créer son propre pavillon, en le  parcourant et modelant à sa façon.</a:t>
            </a:r>
          </a:p>
        </p:txBody>
      </p:sp>
    </p:spTree>
    <p:extLst>
      <p:ext uri="{BB962C8B-B14F-4D97-AF65-F5344CB8AC3E}">
        <p14:creationId xmlns:p14="http://schemas.microsoft.com/office/powerpoint/2010/main" val="3378214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5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" y="0"/>
            <a:ext cx="857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369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6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" y="0"/>
            <a:ext cx="857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850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3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" y="0"/>
            <a:ext cx="857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843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" y="0"/>
            <a:ext cx="857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7412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592</TotalTime>
  <Words>187</Words>
  <Application>Microsoft Macintosh PowerPoint</Application>
  <PresentationFormat>On-screen Show (4:3)</PresentationFormat>
  <Paragraphs>14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Le concept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ibrahimtham</dc:creator>
  <cp:lastModifiedBy>ibrahimtham</cp:lastModifiedBy>
  <cp:revision>5</cp:revision>
  <dcterms:created xsi:type="dcterms:W3CDTF">2015-11-04T16:25:16Z</dcterms:created>
  <dcterms:modified xsi:type="dcterms:W3CDTF">2015-11-05T16:31:27Z</dcterms:modified>
</cp:coreProperties>
</file>