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99B6-8E24-4F45-AC65-0CFE22DFF530}" type="datetimeFigureOut">
              <a:rPr lang="fr-FR" smtClean="0"/>
              <a:t>08/11/2015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E97A-728F-4D70-ADF0-82D6C8F83F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Volet gauche coté fuse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286808" cy="514793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Volet gauche coté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fuseau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droite jonction volet</a:t>
            </a:r>
            <a:endParaRPr lang="fr-FR" dirty="0"/>
          </a:p>
        </p:txBody>
      </p:sp>
      <p:pic>
        <p:nvPicPr>
          <p:cNvPr id="4" name="Espace réservé du contenu 3" descr="Oreille droite jo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droite milieu</a:t>
            </a:r>
            <a:endParaRPr lang="fr-FR" dirty="0"/>
          </a:p>
        </p:txBody>
      </p:sp>
      <p:pic>
        <p:nvPicPr>
          <p:cNvPr id="4" name="Espace réservé du contenu 3" descr="Oreille droite mili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droite saumon</a:t>
            </a:r>
            <a:endParaRPr lang="fr-FR" dirty="0"/>
          </a:p>
        </p:txBody>
      </p:sp>
      <p:pic>
        <p:nvPicPr>
          <p:cNvPr id="4" name="Espace réservé du contenu 3" descr="Oreille saumon dro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Volet gauche milieu</a:t>
            </a:r>
            <a:endParaRPr lang="fr-FR" dirty="0"/>
          </a:p>
        </p:txBody>
      </p:sp>
      <p:pic>
        <p:nvPicPr>
          <p:cNvPr id="6" name="Espace réservé du contenu 5" descr="Volet gauche mili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Volet gauche jonction oreille</a:t>
            </a:r>
            <a:endParaRPr lang="fr-FR" dirty="0"/>
          </a:p>
        </p:txBody>
      </p:sp>
      <p:pic>
        <p:nvPicPr>
          <p:cNvPr id="4" name="Espace réservé du contenu 3" descr="Volet gauche mili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gauche jonction volet</a:t>
            </a:r>
            <a:endParaRPr lang="fr-FR" dirty="0"/>
          </a:p>
        </p:txBody>
      </p:sp>
      <p:pic>
        <p:nvPicPr>
          <p:cNvPr id="4" name="Espace réservé du contenu 3" descr="Oreille gauche jo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gauche milieu</a:t>
            </a:r>
            <a:endParaRPr lang="fr-FR" dirty="0"/>
          </a:p>
        </p:txBody>
      </p:sp>
      <p:pic>
        <p:nvPicPr>
          <p:cNvPr id="4" name="Espace réservé du contenu 3" descr="Oreille gauche mili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Oreille gauche saumon</a:t>
            </a:r>
            <a:endParaRPr lang="fr-FR" dirty="0"/>
          </a:p>
        </p:txBody>
      </p:sp>
      <p:pic>
        <p:nvPicPr>
          <p:cNvPr id="4" name="Espace réservé du contenu 3" descr="Oreille saumon gauc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Volet droit coté fuseau</a:t>
            </a:r>
            <a:endParaRPr lang="fr-FR" dirty="0"/>
          </a:p>
        </p:txBody>
      </p:sp>
      <p:pic>
        <p:nvPicPr>
          <p:cNvPr id="4" name="Espace réservé du contenu 3" descr="Volet droit coté fuse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Volet droit milieu</a:t>
            </a:r>
            <a:endParaRPr lang="fr-FR" dirty="0"/>
          </a:p>
        </p:txBody>
      </p:sp>
      <p:pic>
        <p:nvPicPr>
          <p:cNvPr id="4" name="Espace réservé du contenu 3" descr="Volet droit mili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Volet droit jonction oreille</a:t>
            </a:r>
            <a:endParaRPr lang="fr-FR" dirty="0"/>
          </a:p>
        </p:txBody>
      </p:sp>
      <p:pic>
        <p:nvPicPr>
          <p:cNvPr id="4" name="Espace réservé du contenu 3" descr="Volet droit jonction oreil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Volet gauche milieu</vt:lpstr>
      <vt:lpstr>Volet gauche jonction oreille</vt:lpstr>
      <vt:lpstr>Oreille gauche jonction volet</vt:lpstr>
      <vt:lpstr>Oreille gauche milieu</vt:lpstr>
      <vt:lpstr>Oreille gauche saumon</vt:lpstr>
      <vt:lpstr>Volet droit coté fuseau</vt:lpstr>
      <vt:lpstr>Volet droit milieu</vt:lpstr>
      <vt:lpstr>Volet droit jonction oreille</vt:lpstr>
      <vt:lpstr>Oreille droite jonction volet</vt:lpstr>
      <vt:lpstr>Oreille droite milieu</vt:lpstr>
      <vt:lpstr>Oreille droite saumon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Carole</dc:creator>
  <cp:lastModifiedBy>Carole</cp:lastModifiedBy>
  <cp:revision>2</cp:revision>
  <dcterms:created xsi:type="dcterms:W3CDTF">2015-11-08T08:43:27Z</dcterms:created>
  <dcterms:modified xsi:type="dcterms:W3CDTF">2015-11-08T08:55:57Z</dcterms:modified>
</cp:coreProperties>
</file>