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BG5K23QEJFp1inHFYzAlA==" hashData="E+oIK4n7/qzRTfQOwkEt3zNQ8PyRZ+OFwFJRL7yYO6lXOxuqcsTCe0FgzQ4mv1j5bMOXbn4tTefGa/9YSw3N0w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7" autoAdjust="0"/>
    <p:restoredTop sz="94660"/>
  </p:normalViewPr>
  <p:slideViewPr>
    <p:cSldViewPr snapToGrid="0">
      <p:cViewPr varScale="1">
        <p:scale>
          <a:sx n="87" d="100"/>
          <a:sy n="87" d="100"/>
        </p:scale>
        <p:origin x="108" y="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BE7FE-F86D-43B5-AA4E-88024BDFC6D6}" type="datetimeFigureOut">
              <a:rPr lang="fr-FR" smtClean="0"/>
              <a:t>07/11/2015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C26C7-D304-4DF6-AF8A-724DF46D7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6905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>
            <p:snd r:embed="rId1" name="camera.wav"/>
          </p:stSnd>
        </p:sndAc>
      </p:transition>
    </mc:Choice>
    <mc:Fallback>
      <p:transition spd="slow">
        <p:sndAc>
          <p:stSnd>
            <p:snd r:embed="rId1" name="camera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BE7FE-F86D-43B5-AA4E-88024BDFC6D6}" type="datetimeFigureOut">
              <a:rPr lang="fr-FR" smtClean="0"/>
              <a:t>07/11/2015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C26C7-D304-4DF6-AF8A-724DF46D7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4438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>
            <p:snd r:embed="rId1" name="camera.wav"/>
          </p:stSnd>
        </p:sndAc>
      </p:transition>
    </mc:Choice>
    <mc:Fallback>
      <p:transition spd="slow">
        <p:sndAc>
          <p:stSnd>
            <p:snd r:embed="rId1" name="camera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BE7FE-F86D-43B5-AA4E-88024BDFC6D6}" type="datetimeFigureOut">
              <a:rPr lang="fr-FR" smtClean="0"/>
              <a:t>07/11/2015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C26C7-D304-4DF6-AF8A-724DF46D7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845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>
            <p:snd r:embed="rId1" name="camera.wav"/>
          </p:stSnd>
        </p:sndAc>
      </p:transition>
    </mc:Choice>
    <mc:Fallback>
      <p:transition spd="slow">
        <p:sndAc>
          <p:stSnd>
            <p:snd r:embed="rId1" name="camera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BE7FE-F86D-43B5-AA4E-88024BDFC6D6}" type="datetimeFigureOut">
              <a:rPr lang="fr-FR" smtClean="0"/>
              <a:t>07/11/2015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C26C7-D304-4DF6-AF8A-724DF46D7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6091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>
            <p:snd r:embed="rId1" name="camera.wav"/>
          </p:stSnd>
        </p:sndAc>
      </p:transition>
    </mc:Choice>
    <mc:Fallback>
      <p:transition spd="slow">
        <p:sndAc>
          <p:stSnd>
            <p:snd r:embed="rId1" name="camera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BE7FE-F86D-43B5-AA4E-88024BDFC6D6}" type="datetimeFigureOut">
              <a:rPr lang="fr-FR" smtClean="0"/>
              <a:t>07/11/2015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C26C7-D304-4DF6-AF8A-724DF46D7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6737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>
            <p:snd r:embed="rId1" name="camera.wav"/>
          </p:stSnd>
        </p:sndAc>
      </p:transition>
    </mc:Choice>
    <mc:Fallback>
      <p:transition spd="slow">
        <p:sndAc>
          <p:stSnd>
            <p:snd r:embed="rId1" name="camera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BE7FE-F86D-43B5-AA4E-88024BDFC6D6}" type="datetimeFigureOut">
              <a:rPr lang="fr-FR" smtClean="0"/>
              <a:t>07/11/2015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C26C7-D304-4DF6-AF8A-724DF46D7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5596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>
            <p:snd r:embed="rId1" name="camera.wav"/>
          </p:stSnd>
        </p:sndAc>
      </p:transition>
    </mc:Choice>
    <mc:Fallback>
      <p:transition spd="slow">
        <p:sndAc>
          <p:stSnd>
            <p:snd r:embed="rId1" name="camera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BE7FE-F86D-43B5-AA4E-88024BDFC6D6}" type="datetimeFigureOut">
              <a:rPr lang="fr-FR" smtClean="0"/>
              <a:t>07/11/2015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C26C7-D304-4DF6-AF8A-724DF46D7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433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>
            <p:snd r:embed="rId1" name="camera.wav"/>
          </p:stSnd>
        </p:sndAc>
      </p:transition>
    </mc:Choice>
    <mc:Fallback>
      <p:transition spd="slow">
        <p:sndAc>
          <p:stSnd>
            <p:snd r:embed="rId1" name="camera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BE7FE-F86D-43B5-AA4E-88024BDFC6D6}" type="datetimeFigureOut">
              <a:rPr lang="fr-FR" smtClean="0"/>
              <a:t>07/11/2015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C26C7-D304-4DF6-AF8A-724DF46D7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35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>
            <p:snd r:embed="rId1" name="camera.wav"/>
          </p:stSnd>
        </p:sndAc>
      </p:transition>
    </mc:Choice>
    <mc:Fallback>
      <p:transition spd="slow">
        <p:sndAc>
          <p:stSnd>
            <p:snd r:embed="rId1" name="camera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BE7FE-F86D-43B5-AA4E-88024BDFC6D6}" type="datetimeFigureOut">
              <a:rPr lang="fr-FR" smtClean="0"/>
              <a:t>07/11/2015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C26C7-D304-4DF6-AF8A-724DF46D7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815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>
            <p:snd r:embed="rId1" name="camera.wav"/>
          </p:stSnd>
        </p:sndAc>
      </p:transition>
    </mc:Choice>
    <mc:Fallback>
      <p:transition spd="slow">
        <p:sndAc>
          <p:stSnd>
            <p:snd r:embed="rId1" name="camera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BE7FE-F86D-43B5-AA4E-88024BDFC6D6}" type="datetimeFigureOut">
              <a:rPr lang="fr-FR" smtClean="0"/>
              <a:t>07/11/2015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C26C7-D304-4DF6-AF8A-724DF46D7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5235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>
            <p:snd r:embed="rId1" name="camera.wav"/>
          </p:stSnd>
        </p:sndAc>
      </p:transition>
    </mc:Choice>
    <mc:Fallback>
      <p:transition spd="slow">
        <p:sndAc>
          <p:stSnd>
            <p:snd r:embed="rId1" name="camera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BE7FE-F86D-43B5-AA4E-88024BDFC6D6}" type="datetimeFigureOut">
              <a:rPr lang="fr-FR" smtClean="0"/>
              <a:t>07/11/2015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C26C7-D304-4DF6-AF8A-724DF46D7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29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>
            <p:snd r:embed="rId1" name="camera.wav"/>
          </p:stSnd>
        </p:sndAc>
      </p:transition>
    </mc:Choice>
    <mc:Fallback>
      <p:transition spd="slow">
        <p:sndAc>
          <p:stSnd>
            <p:snd r:embed="rId1" name="camera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2BE7FE-F86D-43B5-AA4E-88024BDFC6D6}" type="datetimeFigureOut">
              <a:rPr lang="fr-FR" smtClean="0"/>
              <a:t>07/11/2015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EC26C7-D304-4DF6-AF8A-724DF46D7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40470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>
            <p:snd r:embed="rId13" name="camera.wav"/>
          </p:stSnd>
        </p:sndAc>
      </p:transition>
    </mc:Choice>
    <mc:Fallback>
      <p:transition spd="slow">
        <p:sndAc>
          <p:stSnd>
            <p:snd r:embed="rId13" name="camera.wav"/>
          </p:stSnd>
        </p:sndAc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angelmessager.vip-blog.com/" TargetMode="External"/><Relationship Id="rId4" Type="http://schemas.openxmlformats.org/officeDocument/2006/relationships/image" Target="../media/image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805888" y="319489"/>
            <a:ext cx="4862111" cy="4241494"/>
          </a:xfrm>
        </p:spPr>
        <p:txBody>
          <a:bodyPr>
            <a:normAutofit fontScale="90000"/>
          </a:bodyPr>
          <a:lstStyle/>
          <a:p>
            <a:r>
              <a:rPr lang="fr-FR" b="1" dirty="0"/>
              <a:t>Prix exceptionnel </a:t>
            </a:r>
            <a:r>
              <a:rPr lang="fr-FR" b="1" dirty="0" smtClean="0"/>
              <a:t>décerné </a:t>
            </a:r>
            <a:r>
              <a:rPr lang="fr-FR" b="1" dirty="0"/>
              <a:t>au président François Hollande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235546" y="4902028"/>
            <a:ext cx="4432453" cy="1655762"/>
          </a:xfrm>
        </p:spPr>
        <p:txBody>
          <a:bodyPr/>
          <a:lstStyle/>
          <a:p>
            <a:r>
              <a:rPr lang="fr-FR" dirty="0" smtClean="0"/>
              <a:t>Série sur les blagues :</a:t>
            </a:r>
          </a:p>
          <a:p>
            <a:r>
              <a:rPr lang="fr-FR" dirty="0" smtClean="0"/>
              <a:t>Plus naze , tu meurs !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8688" y="6376987"/>
            <a:ext cx="1438275" cy="96202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145481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>
            <p:snd r:embed="rId2" name="camera.wav"/>
          </p:stSnd>
        </p:sndAc>
      </p:transition>
    </mc:Choice>
    <mc:Fallback>
      <p:transition spd="slow"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Grand Prix 2015 du </a:t>
            </a:r>
            <a:r>
              <a:rPr lang="fr-FR" dirty="0" smtClean="0"/>
              <a:t>« </a:t>
            </a:r>
            <a:r>
              <a:rPr lang="fr-FR" dirty="0" err="1" smtClean="0"/>
              <a:t>Press</a:t>
            </a:r>
            <a:r>
              <a:rPr lang="fr-FR" dirty="0" smtClean="0"/>
              <a:t> </a:t>
            </a:r>
            <a:r>
              <a:rPr lang="fr-FR" dirty="0"/>
              <a:t>Club, Humour et </a:t>
            </a:r>
            <a:r>
              <a:rPr lang="fr-FR" dirty="0" smtClean="0"/>
              <a:t>Politique »</a:t>
            </a:r>
            <a:r>
              <a:rPr lang="fr-FR" dirty="0"/>
              <a:t> 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902506" y="1825625"/>
            <a:ext cx="6451294" cy="4351338"/>
          </a:xfrm>
          <a:noFill/>
        </p:spPr>
        <p:txBody>
          <a:bodyPr/>
          <a:lstStyle/>
          <a:p>
            <a:r>
              <a:rPr lang="fr-FR" b="1" dirty="0"/>
              <a:t>Un Prix exceptionnel est décerné au président François Hollande</a:t>
            </a:r>
            <a:r>
              <a:rPr lang="fr-FR" dirty="0"/>
              <a:t> </a:t>
            </a:r>
            <a:r>
              <a:rPr lang="fr-FR" b="1" dirty="0"/>
              <a:t>pour l'ensemble de ses "</a:t>
            </a:r>
            <a:r>
              <a:rPr lang="fr-FR" b="1" dirty="0" err="1"/>
              <a:t>hollanderies</a:t>
            </a:r>
            <a:r>
              <a:rPr lang="fr-FR" b="1" dirty="0"/>
              <a:t>"... </a:t>
            </a:r>
            <a:r>
              <a:rPr lang="fr-FR" dirty="0"/>
              <a:t> </a:t>
            </a:r>
            <a:r>
              <a:rPr lang="fr-FR" b="1" dirty="0"/>
              <a:t>parmi celles-ci, le jury </a:t>
            </a:r>
            <a:r>
              <a:rPr lang="fr-FR" b="1" dirty="0" smtClean="0"/>
              <a:t>a </a:t>
            </a:r>
            <a:r>
              <a:rPr lang="fr-FR" b="1" dirty="0"/>
              <a:t>retenu :</a:t>
            </a:r>
            <a:endParaRPr lang="fr-FR" dirty="0" smtClean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84821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>
            <p:snd r:embed="rId2" name="camera.wav"/>
          </p:stSnd>
        </p:sndAc>
      </p:transition>
    </mc:Choice>
    <mc:Fallback>
      <p:transition spd="slow"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Citation du </a:t>
            </a:r>
            <a:r>
              <a:rPr lang="fr-FR" dirty="0" err="1" smtClean="0"/>
              <a:t>présicrétin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6607" y="1495119"/>
            <a:ext cx="6980104" cy="4938732"/>
          </a:xfrm>
          <a:noFill/>
        </p:spPr>
        <p:txBody>
          <a:bodyPr>
            <a:normAutofit fontScale="85000" lnSpcReduction="20000"/>
          </a:bodyPr>
          <a:lstStyle/>
          <a:p>
            <a:endParaRPr lang="fr-FR" dirty="0" smtClean="0"/>
          </a:p>
          <a:p>
            <a:pPr marL="0" indent="0">
              <a:buNone/>
            </a:pPr>
            <a:r>
              <a:rPr lang="fr-FR" dirty="0" smtClean="0"/>
              <a:t>« </a:t>
            </a:r>
            <a:r>
              <a:rPr lang="fr-FR" b="1" dirty="0" smtClean="0"/>
              <a:t>Il </a:t>
            </a:r>
            <a:r>
              <a:rPr lang="fr-FR" b="1" dirty="0"/>
              <a:t>n'y a rien de plus terrible pour un soldat déjà anonyme que de mourir </a:t>
            </a:r>
            <a:r>
              <a:rPr lang="fr-FR" b="1" dirty="0" smtClean="0"/>
              <a:t>inconnu »</a:t>
            </a:r>
            <a:r>
              <a:rPr lang="fr-FR" b="1" dirty="0"/>
              <a:t>  </a:t>
            </a:r>
            <a:r>
              <a:rPr lang="fr-FR" i="1" dirty="0"/>
              <a:t>Discours du 11/11/14 (site de l’Elysée)</a:t>
            </a:r>
            <a:endParaRPr lang="fr-FR" dirty="0" smtClean="0"/>
          </a:p>
          <a:p>
            <a:r>
              <a:rPr lang="fr-FR" dirty="0" smtClean="0"/>
              <a:t> </a:t>
            </a:r>
          </a:p>
          <a:p>
            <a:pPr marL="0" indent="0">
              <a:buNone/>
            </a:pPr>
            <a:r>
              <a:rPr lang="fr-FR" dirty="0" smtClean="0"/>
              <a:t>« </a:t>
            </a:r>
            <a:r>
              <a:rPr lang="fr-FR" b="1" dirty="0" smtClean="0"/>
              <a:t>Je </a:t>
            </a:r>
            <a:r>
              <a:rPr lang="fr-FR" b="1" dirty="0"/>
              <a:t>demande aux Français de ne pas aller dans les zones à risques</a:t>
            </a:r>
            <a:r>
              <a:rPr lang="fr-FR" dirty="0"/>
              <a:t> </a:t>
            </a:r>
            <a:r>
              <a:rPr lang="fr-FR" b="1" dirty="0"/>
              <a:t>parce que c'est </a:t>
            </a:r>
            <a:r>
              <a:rPr lang="fr-FR" b="1" dirty="0" smtClean="0"/>
              <a:t>dangereux », </a:t>
            </a:r>
            <a:r>
              <a:rPr lang="fr-FR" b="1" dirty="0"/>
              <a:t>(</a:t>
            </a:r>
            <a:r>
              <a:rPr lang="fr-FR" i="1" dirty="0"/>
              <a:t>Déc/14)</a:t>
            </a:r>
            <a:r>
              <a:rPr lang="fr-FR" b="1" dirty="0"/>
              <a:t/>
            </a:r>
            <a:br>
              <a:rPr lang="fr-FR" b="1" dirty="0"/>
            </a:br>
            <a:endParaRPr lang="fr-FR" b="1" dirty="0" smtClean="0"/>
          </a:p>
          <a:p>
            <a:pPr marL="0" indent="0">
              <a:buNone/>
            </a:pPr>
            <a:r>
              <a:rPr lang="fr-FR" b="1" dirty="0" smtClean="0"/>
              <a:t>« Il </a:t>
            </a:r>
            <a:r>
              <a:rPr lang="fr-FR" b="1" dirty="0"/>
              <a:t>y a ceux qui n'attendent plus rien...je fais en sorte de leur apporter ce qu'ils </a:t>
            </a:r>
            <a:r>
              <a:rPr lang="fr-FR" b="1" dirty="0" smtClean="0"/>
              <a:t>attendent »,</a:t>
            </a:r>
            <a:endParaRPr lang="fr-FR" dirty="0" smtClean="0"/>
          </a:p>
          <a:p>
            <a:r>
              <a:rPr lang="fr-FR" dirty="0" smtClean="0"/>
              <a:t> </a:t>
            </a:r>
          </a:p>
          <a:p>
            <a:pPr marL="0" indent="0">
              <a:buNone/>
            </a:pPr>
            <a:r>
              <a:rPr lang="fr-FR" dirty="0" smtClean="0"/>
              <a:t>« </a:t>
            </a:r>
            <a:r>
              <a:rPr lang="fr-FR" b="1" dirty="0" smtClean="0"/>
              <a:t>Il </a:t>
            </a:r>
            <a:r>
              <a:rPr lang="fr-FR" b="1" dirty="0"/>
              <a:t>y a aussi le défi de la mondialisation, parce que le monde n'est pas facile</a:t>
            </a:r>
            <a:r>
              <a:rPr lang="fr-FR" dirty="0"/>
              <a:t>……..</a:t>
            </a:r>
            <a:r>
              <a:rPr lang="fr-FR" b="1" dirty="0"/>
              <a:t>et parfois, il n'est pas </a:t>
            </a:r>
            <a:r>
              <a:rPr lang="fr-FR" b="1" dirty="0" smtClean="0"/>
              <a:t>gentil ».</a:t>
            </a:r>
            <a:endParaRPr lang="fr-FR" dirty="0" smtClean="0"/>
          </a:p>
          <a:p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3069747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>
            <p:snd r:embed="rId2" name="camera.wav"/>
          </p:stSnd>
        </p:sndAc>
      </p:transition>
    </mc:Choice>
    <mc:Fallback>
      <p:transition spd="slow"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 </a:t>
            </a:r>
            <a:r>
              <a:rPr lang="fr-FR" b="1" u="sng" dirty="0" smtClean="0"/>
              <a:t>Et la cerise sur le gâteau ....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dirty="0" smtClean="0"/>
              <a:t>« </a:t>
            </a:r>
            <a:r>
              <a:rPr lang="fr-FR" b="1" dirty="0" smtClean="0"/>
              <a:t>La fièvre typhoïde, je sais ce que c'est,...</a:t>
            </a:r>
          </a:p>
          <a:p>
            <a:pPr marL="0" indent="0">
              <a:buNone/>
            </a:pPr>
            <a:r>
              <a:rPr lang="fr-FR" b="1" dirty="0" smtClean="0"/>
              <a:t> je l'ai eue. </a:t>
            </a:r>
          </a:p>
          <a:p>
            <a:pPr marL="0" indent="0">
              <a:buNone/>
            </a:pPr>
            <a:r>
              <a:rPr lang="fr-FR" dirty="0" smtClean="0"/>
              <a:t> </a:t>
            </a:r>
            <a:r>
              <a:rPr lang="fr-FR" b="1" dirty="0" smtClean="0"/>
              <a:t>On en meurt ou on en reste idiot. »</a:t>
            </a:r>
            <a:endParaRPr lang="fr-FR" dirty="0" smtClean="0"/>
          </a:p>
          <a:p>
            <a:endParaRPr lang="fr-FR" dirty="0" smtClean="0"/>
          </a:p>
          <a:p>
            <a:endParaRPr lang="fr-FR" dirty="0"/>
          </a:p>
        </p:txBody>
      </p:sp>
      <p:sp>
        <p:nvSpPr>
          <p:cNvPr id="4" name="Bulle ronde 3"/>
          <p:cNvSpPr/>
          <p:nvPr/>
        </p:nvSpPr>
        <p:spPr>
          <a:xfrm>
            <a:off x="6136395" y="4142341"/>
            <a:ext cx="5321147" cy="2522863"/>
          </a:xfrm>
          <a:prstGeom prst="wedgeEllipseCallout">
            <a:avLst>
              <a:gd name="adj1" fmla="val -27837"/>
              <a:gd name="adj2" fmla="val 87328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7200" dirty="0" smtClean="0">
                <a:solidFill>
                  <a:schemeClr val="tx1"/>
                </a:solidFill>
              </a:rPr>
              <a:t>Gagné ! </a:t>
            </a:r>
            <a:r>
              <a:rPr lang="fr-FR" dirty="0" smtClean="0"/>
              <a:t>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23868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>
            <p:snd r:embed="rId2" name="applause.wav"/>
          </p:stSnd>
        </p:sndAc>
      </p:transition>
    </mc:Choice>
    <mc:Fallback>
      <p:transition spd="slow">
        <p:sndAc>
          <p:stSnd>
            <p:snd r:embed="rId2" name="applaus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098" name="Picture 2" descr="C:\Users\m\Desktop\a1 - Copie (10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8530" y="610119"/>
            <a:ext cx="8414940" cy="5846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m\Desktop\grafme-com-ul31413673-219395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0026" y="2492897"/>
            <a:ext cx="2557384" cy="3324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5730342" y="5072722"/>
            <a:ext cx="3756752" cy="100811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854423" y="5633107"/>
            <a:ext cx="35085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hlinkClick r:id="rId5"/>
              </a:rPr>
              <a:t>http://angelmessager.vip-blog.com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5897869" y="3244334"/>
            <a:ext cx="3962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La</a:t>
            </a:r>
            <a:endParaRPr lang="fr-FR" dirty="0"/>
          </a:p>
        </p:txBody>
      </p:sp>
      <p:sp>
        <p:nvSpPr>
          <p:cNvPr id="11" name="Rectangle 10"/>
          <p:cNvSpPr/>
          <p:nvPr/>
        </p:nvSpPr>
        <p:spPr>
          <a:xfrm>
            <a:off x="6657761" y="5241298"/>
            <a:ext cx="1758558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fr-FR" b="1" dirty="0" smtClean="0">
                <a:ln/>
                <a:solidFill>
                  <a:schemeClr val="accent4"/>
                </a:solidFill>
              </a:rPr>
              <a:t>V</a:t>
            </a:r>
            <a:r>
              <a:rPr lang="fr-FR" b="1" dirty="0" smtClean="0">
                <a:ln/>
                <a:solidFill>
                  <a:schemeClr val="accent4"/>
                </a:solidFill>
              </a:rPr>
              <a:t>isitez mon blog</a:t>
            </a:r>
            <a:endParaRPr lang="fr-FR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7589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>
            <p:snd r:embed="rId2" name="camera.wav"/>
          </p:stSnd>
        </p:sndAc>
      </p:transition>
    </mc:Choice>
    <mc:Fallback>
      <p:transition spd="slow"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</Words>
  <Application>Microsoft Office PowerPoint</Application>
  <PresentationFormat>Grand écran</PresentationFormat>
  <Paragraphs>21</Paragraphs>
  <Slides>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Thème Office</vt:lpstr>
      <vt:lpstr>Prix exceptionnel décerné au président François Hollande</vt:lpstr>
      <vt:lpstr>Grand Prix 2015 du « Press Club, Humour et Politique » </vt:lpstr>
      <vt:lpstr>Citation du présicrétin </vt:lpstr>
      <vt:lpstr> Et la cerise sur le gâteau ....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/>
  <cp:keywords>25034247</cp:keywords>
  <cp:lastModifiedBy/>
  <cp:revision>4</cp:revision>
  <dcterms:created xsi:type="dcterms:W3CDTF">2015-11-07T06:50:19Z</dcterms:created>
  <dcterms:modified xsi:type="dcterms:W3CDTF">2015-11-07T08:39:28Z</dcterms:modified>
</cp:coreProperties>
</file>