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6"/>
  </p:handoutMasterIdLst>
  <p:sldIdLst>
    <p:sldId id="256" r:id="rId2"/>
    <p:sldId id="257" r:id="rId3"/>
    <p:sldId id="260" r:id="rId4"/>
    <p:sldId id="282" r:id="rId5"/>
    <p:sldId id="279" r:id="rId6"/>
    <p:sldId id="266" r:id="rId7"/>
    <p:sldId id="267" r:id="rId8"/>
    <p:sldId id="280" r:id="rId9"/>
    <p:sldId id="289" r:id="rId10"/>
    <p:sldId id="288" r:id="rId11"/>
    <p:sldId id="314" r:id="rId12"/>
    <p:sldId id="262" r:id="rId13"/>
    <p:sldId id="258" r:id="rId14"/>
    <p:sldId id="259" r:id="rId15"/>
    <p:sldId id="292" r:id="rId16"/>
    <p:sldId id="265" r:id="rId17"/>
    <p:sldId id="285" r:id="rId18"/>
    <p:sldId id="272" r:id="rId19"/>
    <p:sldId id="263" r:id="rId20"/>
    <p:sldId id="271" r:id="rId21"/>
    <p:sldId id="286" r:id="rId22"/>
    <p:sldId id="315" r:id="rId23"/>
    <p:sldId id="273" r:id="rId24"/>
    <p:sldId id="312" r:id="rId2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/>
        <a:cs typeface="宋体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/>
        <a:cs typeface="宋体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/>
        <a:cs typeface="宋体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/>
        <a:cs typeface="宋体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/>
        <a:cs typeface="宋体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/>
        <a:cs typeface="宋体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/>
        <a:cs typeface="宋体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/>
        <a:cs typeface="宋体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/>
        <a:cs typeface="宋体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35"/>
    <p:penClr>
      <a:srgbClr val="FF0000"/>
    </p:penClr>
  </p:showPr>
  <p:clrMru>
    <a:srgbClr val="FFFFCC"/>
    <a:srgbClr val="B0A80C"/>
    <a:srgbClr val="004800"/>
    <a:srgbClr val="7E005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0" autoAdjust="0"/>
    <p:restoredTop sz="86410" autoAdjust="0"/>
  </p:normalViewPr>
  <p:slideViewPr>
    <p:cSldViewPr>
      <p:cViewPr varScale="1">
        <p:scale>
          <a:sx n="38" d="100"/>
          <a:sy n="38" d="100"/>
        </p:scale>
        <p:origin x="-22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000"/>
    </p:cViewPr>
  </p:sorterViewPr>
  <p:notesViewPr>
    <p:cSldViewPr>
      <p:cViewPr varScale="1">
        <p:scale>
          <a:sx n="49" d="100"/>
          <a:sy n="49" d="100"/>
        </p:scale>
        <p:origin x="-1932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宋体" charset="-122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宋体" charset="-122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宋体" charset="-122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宋体" charset="-122"/>
                <a:cs typeface="+mn-cs"/>
              </a:defRPr>
            </a:lvl1pPr>
          </a:lstStyle>
          <a:p>
            <a:pPr>
              <a:defRPr/>
            </a:pPr>
            <a:fld id="{87B70223-AC77-4BBA-A3C2-D18C306239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Cliquez pour modifier le style des sous-titres du masque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E005D"/>
            </a:gs>
            <a:gs pos="50000">
              <a:srgbClr val="004800"/>
            </a:gs>
            <a:gs pos="100000">
              <a:srgbClr val="7E005D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4000">
    <p:cover dir="r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宋体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  <a:cs typeface="宋体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  <a:cs typeface="宋体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  <a:cs typeface="宋体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  <a:cs typeface="宋体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宋体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cs typeface="宋体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宋体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宋体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宋体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hyperlink" Target="http://fr.wikipedia.org/wiki/Monast%C3%A8re_Shaolin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!cid_3a533cf4$1$1318cb6d121$Coremail$balinghou1929@12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1844675"/>
            <a:ext cx="6048375" cy="333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9"/>
          <p:cNvSpPr>
            <a:spLocks noChangeArrowheads="1" noChangeShapeType="1" noTextEdit="1"/>
          </p:cNvSpPr>
          <p:nvPr/>
        </p:nvSpPr>
        <p:spPr bwMode="auto">
          <a:xfrm>
            <a:off x="971550" y="549275"/>
            <a:ext cx="6096000" cy="1152525"/>
          </a:xfrm>
          <a:prstGeom prst="rect">
            <a:avLst/>
          </a:prstGeom>
        </p:spPr>
        <p:txBody>
          <a:bodyPr wrap="none" fromWordArt="1">
            <a:prstTxWarp prst="textInflateBottom">
              <a:avLst>
                <a:gd name="adj" fmla="val 83333"/>
              </a:avLst>
            </a:prstTxWarp>
          </a:bodyPr>
          <a:lstStyle/>
          <a:p>
            <a:pPr algn="ctr"/>
            <a:r>
              <a:rPr lang="fr-FR" sz="3600" i="1" kern="1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339966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Pagoda SF"/>
              </a:rPr>
              <a:t>Presentation par CreaKop14</a:t>
            </a:r>
          </a:p>
        </p:txBody>
      </p:sp>
      <p:pic>
        <p:nvPicPr>
          <p:cNvPr id="14339" name="Picture 10" descr="Drapeau norman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6188" y="620713"/>
            <a:ext cx="1081087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Rectangle 12"/>
          <p:cNvSpPr>
            <a:spLocks noChangeArrowheads="1"/>
          </p:cNvSpPr>
          <p:nvPr/>
        </p:nvSpPr>
        <p:spPr bwMode="auto">
          <a:xfrm>
            <a:off x="2124075" y="5300663"/>
            <a:ext cx="611981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rgbClr val="B0A80C"/>
                </a:solidFill>
              </a:rPr>
              <a:t>Pénétrez dans l’univers mystérieux des moines Shaolin à travers ces photographies captivantes</a:t>
            </a:r>
          </a:p>
        </p:txBody>
      </p:sp>
      <p:sp>
        <p:nvSpPr>
          <p:cNvPr id="14341" name="Text Box 13"/>
          <p:cNvSpPr txBox="1">
            <a:spLocks noChangeArrowheads="1"/>
          </p:cNvSpPr>
          <p:nvPr/>
        </p:nvSpPr>
        <p:spPr bwMode="auto">
          <a:xfrm>
            <a:off x="7993063" y="6491288"/>
            <a:ext cx="1150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 sz="2000">
              <a:solidFill>
                <a:schemeClr val="bg1"/>
              </a:solidFill>
            </a:endParaRPr>
          </a:p>
        </p:txBody>
      </p:sp>
      <p:pic>
        <p:nvPicPr>
          <p:cNvPr id="2064" name="Picture 1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usique chine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859338" y="37163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22" descr="confuciu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7088" y="5229225"/>
            <a:ext cx="1235075" cy="139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4" name="Text Box 23"/>
          <p:cNvSpPr txBox="1">
            <a:spLocks noChangeArrowheads="1"/>
          </p:cNvSpPr>
          <p:nvPr/>
        </p:nvSpPr>
        <p:spPr bwMode="auto">
          <a:xfrm>
            <a:off x="7739063" y="6308725"/>
            <a:ext cx="14049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400">
                <a:solidFill>
                  <a:schemeClr val="bg1"/>
                </a:solidFill>
              </a:rPr>
              <a:t>Automatique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5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6"/>
          <p:cNvSpPr txBox="1">
            <a:spLocks noChangeArrowheads="1"/>
          </p:cNvSpPr>
          <p:nvPr/>
        </p:nvSpPr>
        <p:spPr bwMode="auto">
          <a:xfrm>
            <a:off x="755650" y="620713"/>
            <a:ext cx="7345363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Consacrés dans la culture populaire grâce à de nombreux films asiatiques d’arts martiaux, les moines Shaolin sont également connus pour leur discrétion. Aujourd’hui Creakop14 vous fait découvrir l’intimité de ces moines pratiquant le kung-fu à travers une série de photographies impressionnantes.</a:t>
            </a:r>
          </a:p>
          <a:p>
            <a:pPr algn="ctr"/>
            <a:endParaRPr lang="fr-FR" sz="2000">
              <a:solidFill>
                <a:schemeClr val="bg1"/>
              </a:solidFill>
            </a:endParaRPr>
          </a:p>
          <a:p>
            <a:r>
              <a:rPr lang="fr-FR" sz="2000">
                <a:solidFill>
                  <a:schemeClr val="bg1"/>
                </a:solidFill>
              </a:rPr>
              <a:t>Avec la multitude d’œuvres culturelles évoquant les </a:t>
            </a:r>
            <a:r>
              <a:rPr lang="fr-FR" sz="2000" b="1">
                <a:solidFill>
                  <a:schemeClr val="bg1"/>
                </a:solidFill>
              </a:rPr>
              <a:t>moines Shaolin</a:t>
            </a:r>
            <a:r>
              <a:rPr lang="fr-FR" sz="2000">
                <a:solidFill>
                  <a:schemeClr val="bg1"/>
                </a:solidFill>
              </a:rPr>
              <a:t> ou le kung-fu, il serait presque possible de croire que nous connaissons tout de cette discipline exigeante. </a:t>
            </a:r>
          </a:p>
          <a:p>
            <a:endParaRPr lang="fr-FR" sz="2000">
              <a:solidFill>
                <a:schemeClr val="bg1"/>
              </a:solidFill>
            </a:endParaRPr>
          </a:p>
          <a:p>
            <a:r>
              <a:rPr lang="fr-FR" sz="2000">
                <a:solidFill>
                  <a:schemeClr val="bg1"/>
                </a:solidFill>
              </a:rPr>
              <a:t>Le </a:t>
            </a:r>
            <a:r>
              <a:rPr lang="fr-FR" sz="2000" b="1">
                <a:solidFill>
                  <a:schemeClr val="bg1"/>
                </a:solidFill>
                <a:hlinkClick r:id="rId2"/>
              </a:rPr>
              <a:t>monastère Shaolin</a:t>
            </a:r>
            <a:r>
              <a:rPr lang="fr-FR" sz="2000">
                <a:solidFill>
                  <a:schemeClr val="bg1"/>
                </a:solidFill>
              </a:rPr>
              <a:t>, dans lequel se pratique la philosophie Shaolin, situé en Chine est ouvert au public depuis les années 1980. C’est grâce à cette réouverture que les photographies que vous allez voir peuvent exister</a:t>
            </a:r>
            <a:r>
              <a:rPr lang="fr-FR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5362" name="Picture 11" descr="asie049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1013" y="5157788"/>
            <a:ext cx="776287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12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18000">
    <p:cover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4" descr="penetrez-dans-lintimite-des-moines-shaolin-a-travers-dincroyables-photographies-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7325"/>
            <a:ext cx="8642350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Text Box 5"/>
          <p:cNvSpPr txBox="1">
            <a:spLocks noChangeArrowheads="1"/>
          </p:cNvSpPr>
          <p:nvPr/>
        </p:nvSpPr>
        <p:spPr bwMode="auto">
          <a:xfrm>
            <a:off x="2124075" y="4868863"/>
            <a:ext cx="5400675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b="1">
                <a:solidFill>
                  <a:schemeClr val="bg1"/>
                </a:solidFill>
              </a:rPr>
              <a:t>Les photographies qui suivront sont tout simplement stupéfiantes : on a parfois du mal à se dire que tout ce que les films nous montrent est réel, notamment les acrobaties ou la méditation sous des cascades. </a:t>
            </a:r>
          </a:p>
        </p:txBody>
      </p:sp>
      <p:sp>
        <p:nvSpPr>
          <p:cNvPr id="16387" name="Rectangle 6"/>
          <p:cNvSpPr>
            <a:spLocks noChangeArrowheads="1"/>
          </p:cNvSpPr>
          <p:nvPr/>
        </p:nvSpPr>
        <p:spPr bwMode="auto">
          <a:xfrm>
            <a:off x="0" y="6597650"/>
            <a:ext cx="16922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</a:rPr>
              <a:t>Créakop2016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3" descr="penetrez-dans-lintimite-des-moines-shaolin-a-travers-dincroyables-photographies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Rectangle 4"/>
          <p:cNvSpPr>
            <a:spLocks noChangeArrowheads="1"/>
          </p:cNvSpPr>
          <p:nvPr/>
        </p:nvSpPr>
        <p:spPr bwMode="auto">
          <a:xfrm>
            <a:off x="179388" y="6583363"/>
            <a:ext cx="10937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6" descr="penetrez-dans-lintimite-des-moines-shaolin-a-travers-dincroyables-photographies-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Text Box 7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3" descr="penetrez-dans-lintimite-des-moines-shaolin-a-travers-dincroyables-photographies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668338"/>
            <a:ext cx="878522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3" descr="penetrez-dans-lintimite-des-moines-shaolin-a-travers-dincroyables-photographies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404813"/>
            <a:ext cx="8785225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8" descr="penetrez-dans-lintimite-des-moines-shaolin-a-travers-dincroyables-photographies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333375"/>
            <a:ext cx="8001000" cy="633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Text Box 9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 descr="penetrez-dans-lintimite-des-moines-shaolin-a-travers-dincroyables-photographies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8569325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3" descr="penetrez-dans-lintimite-des-moines-shaolin-a-travers-dincroyables-photographies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620713"/>
            <a:ext cx="8604250" cy="568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5" descr="penetrez-dans-lintimite-des-moines-shaolin-a-travers-dincroyables-photographies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76250"/>
            <a:ext cx="8532812" cy="586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Text Box 6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4" descr="penetrez-dans-lintimite-des-moines-shaolin-a-travers-dincroyables-photographies-15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549275"/>
            <a:ext cx="8640763" cy="585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Text Box 5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3" descr="penetrez-dans-lintimite-des-moines-shaolin-a-travers-dincroyables-photographies1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5976938" cy="666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Text Box 4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3" descr="penetrez-dans-lintimite-des-moines-shaolin-a-travers-dincroyables-photographies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61913"/>
            <a:ext cx="5400675" cy="679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Text Box 4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penetrez-dans-lintimite-des-moines-shaolin-a-travers-dincroyables-photographies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76250"/>
            <a:ext cx="82804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 Box 4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4" descr="penetrez-dans-lintimite-des-moines-shaolin-a-travers-dincroyables-photographies-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0"/>
            <a:ext cx="551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Text Box 5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3" descr="penetrez-dans-lintimite-des-moines-shaolin-a-travers-dincroyables-photographies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8640763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4" descr="une-moines-shaol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52513"/>
            <a:ext cx="9144000" cy="487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Text Box 5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4" descr="penetrez-dans-lintimite-des-moines-shaolin-a-travers-dincroyables-photographies-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549275"/>
            <a:ext cx="8642350" cy="584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Text Box 5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4" descr="penetrez-dans-lintimite-des-moines-shaolin-a-travers-dincroyables-photographies-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50838"/>
            <a:ext cx="84963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Text Box 5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3" descr="penetrez-dans-lintimite-des-moines-shaolin-a-travers-dincroyables-photographies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63513"/>
            <a:ext cx="8207375" cy="653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Text Box 4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penetrez-dans-lintimite-des-moines-shaolin-a-travers-dincroyables-photographies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549275"/>
            <a:ext cx="8713788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Text Box 3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6"/>
          <p:cNvSpPr txBox="1">
            <a:spLocks noChangeArrowheads="1"/>
          </p:cNvSpPr>
          <p:nvPr/>
        </p:nvSpPr>
        <p:spPr bwMode="auto">
          <a:xfrm>
            <a:off x="1979613" y="1052513"/>
            <a:ext cx="5256212" cy="252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>
                <a:solidFill>
                  <a:schemeClr val="accent1"/>
                </a:solidFill>
              </a:rPr>
              <a:t>. Et vous, êtes-vous impressionné par ces hommes faisant preuve d’une impressionnante force physique et mental</a:t>
            </a:r>
          </a:p>
        </p:txBody>
      </p:sp>
      <p:pic>
        <p:nvPicPr>
          <p:cNvPr id="36866" name="Picture 8" descr="x1bambo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3789363"/>
            <a:ext cx="3903663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WordArt 14" descr="Bambou2"/>
          <p:cNvSpPr>
            <a:spLocks noChangeArrowheads="1" noChangeShapeType="1" noTextEdit="1"/>
          </p:cNvSpPr>
          <p:nvPr/>
        </p:nvSpPr>
        <p:spPr bwMode="auto">
          <a:xfrm>
            <a:off x="1476375" y="5805488"/>
            <a:ext cx="8667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Chinoiseries Tryout"/>
              </a:rPr>
              <a:t>FIN</a:t>
            </a:r>
          </a:p>
        </p:txBody>
      </p:sp>
      <p:sp>
        <p:nvSpPr>
          <p:cNvPr id="36868" name="Text Box 15"/>
          <p:cNvSpPr txBox="1">
            <a:spLocks noChangeArrowheads="1"/>
          </p:cNvSpPr>
          <p:nvPr/>
        </p:nvSpPr>
        <p:spPr bwMode="auto">
          <a:xfrm>
            <a:off x="250825" y="66135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>
                <a:solidFill>
                  <a:srgbClr val="FFFFCC"/>
                </a:solidFill>
                <a:latin typeface="Bodoni MT" pitchFamily="18" charset="0"/>
              </a:rPr>
              <a:t>Créakop2016</a:t>
            </a:r>
          </a:p>
        </p:txBody>
      </p:sp>
      <p:pic>
        <p:nvPicPr>
          <p:cNvPr id="36869" name="Picture 17" descr="club_ajout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8850" y="5013325"/>
            <a:ext cx="1628775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3" descr="chine"/>
          <p:cNvPicPr>
            <a:picLocks noChangeAspect="1" noChangeArrowheads="1"/>
          </p:cNvPicPr>
          <p:nvPr/>
        </p:nvPicPr>
        <p:blipFill>
          <a:blip r:embed="rId2">
            <a:lum bright="18000"/>
          </a:blip>
          <a:srcRect/>
          <a:stretch>
            <a:fillRect/>
          </a:stretch>
        </p:blipFill>
        <p:spPr bwMode="auto">
          <a:xfrm>
            <a:off x="250825" y="0"/>
            <a:ext cx="7621588" cy="593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WordArt 5"/>
          <p:cNvSpPr>
            <a:spLocks noChangeArrowheads="1" noChangeShapeType="1" noTextEdit="1"/>
          </p:cNvSpPr>
          <p:nvPr/>
        </p:nvSpPr>
        <p:spPr bwMode="auto">
          <a:xfrm>
            <a:off x="684213" y="692150"/>
            <a:ext cx="2808287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ja-JP" altLang="fr-FR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/>
              </a:rPr>
              <a:t>感谢分享</a:t>
            </a:r>
            <a:endParaRPr lang="fr-FR" sz="3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宋体"/>
            </a:endParaRPr>
          </a:p>
        </p:txBody>
      </p:sp>
      <p:sp>
        <p:nvSpPr>
          <p:cNvPr id="37891" name="Text Box 6"/>
          <p:cNvSpPr txBox="1">
            <a:spLocks noChangeArrowheads="1"/>
          </p:cNvSpPr>
          <p:nvPr/>
        </p:nvSpPr>
        <p:spPr bwMode="auto">
          <a:xfrm>
            <a:off x="7740650" y="260350"/>
            <a:ext cx="11366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200">
                <a:solidFill>
                  <a:srgbClr val="B0A80C"/>
                </a:solidFill>
              </a:rPr>
              <a:t>Creation 2016</a:t>
            </a:r>
          </a:p>
        </p:txBody>
      </p:sp>
      <p:pic>
        <p:nvPicPr>
          <p:cNvPr id="59399" name="Picture 7" descr="banniere"/>
          <p:cNvPicPr>
            <a:picLocks noChangeAspect="1" noChangeArrowheads="1"/>
          </p:cNvPicPr>
          <p:nvPr/>
        </p:nvPicPr>
        <p:blipFill>
          <a:blip r:embed="rId3">
            <a:lum bright="6000" contrast="-48000"/>
          </a:blip>
          <a:srcRect/>
          <a:stretch>
            <a:fillRect/>
          </a:stretch>
        </p:blipFill>
        <p:spPr bwMode="auto">
          <a:xfrm>
            <a:off x="2411413" y="5949950"/>
            <a:ext cx="5329237" cy="658813"/>
          </a:xfrm>
          <a:prstGeom prst="rect">
            <a:avLst/>
          </a:prstGeom>
          <a:solidFill>
            <a:srgbClr val="FF0000">
              <a:alpha val="56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37893" name="Picture 8" descr="drakka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16013" y="4941888"/>
            <a:ext cx="1008062" cy="155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Picture 9" descr="mer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0113" y="5734050"/>
            <a:ext cx="14763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5" name="Picture 11" descr="dyn006_original_312_312_gif_2569632_402c4051c531a8b2fba3942f000a0f59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48488" y="3886200"/>
            <a:ext cx="29718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6" name="Picture 12" descr="boudh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19925" y="5949950"/>
            <a:ext cx="6477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ver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189</Words>
  <Application>Microsoft Office PowerPoint</Application>
  <PresentationFormat>Affichage à l'écran (4:3)</PresentationFormat>
  <Paragraphs>32</Paragraphs>
  <Slides>24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宋体</vt:lpstr>
      <vt:lpstr>Calibri</vt:lpstr>
      <vt:lpstr>Bodoni MT</vt:lpstr>
      <vt:lpstr>默认设计模板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真美</dc:title>
  <dc:creator>孙碚珍    2013.12</dc:creator>
  <cp:lastModifiedBy>Creakop14  -2015-</cp:lastModifiedBy>
  <cp:revision>13</cp:revision>
  <dcterms:created xsi:type="dcterms:W3CDTF">2013-09-24T10:00:27Z</dcterms:created>
  <dcterms:modified xsi:type="dcterms:W3CDTF">2015-11-07T16:53:04Z</dcterms:modified>
</cp:coreProperties>
</file>