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8" r:id="rId4"/>
    <p:sldId id="268" r:id="rId5"/>
    <p:sldId id="269" r:id="rId6"/>
    <p:sldId id="270" r:id="rId7"/>
    <p:sldId id="271" r:id="rId8"/>
    <p:sldId id="262" r:id="rId9"/>
    <p:sldId id="272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dc2ScRS1ODAGU/Ab6ijBA==" hashData="4o+vFI9PcKOuH6x3K6bAf+X/xr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517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4045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4671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1323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0379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2849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7473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8885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2698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86075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8066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6D82D-C6AC-4DCD-9224-9F050A4D19FC}" type="datetimeFigureOut">
              <a:rPr lang="fr-FR" smtClean="0"/>
              <a:t>07/11/2015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B2FF6-66BE-4F79-8DCF-833BDD64030A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875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C:\Users\Personnel\Desktop\image-feerique-default-img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06106" y="2967335"/>
            <a:ext cx="63317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JE T’AI DANS LA PEAU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Kaas chante Piaf ( La Boite Noire 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34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C:\Users\Personnel\Desktop\9437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6048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Toi...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Toujours toi...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Rien que toi...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Partout toi...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Toi... toi... toi...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Toi...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93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C:\Users\Personnel\Desktop\4399-fille-avec-eponge-WallFiz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44644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t'ai dans la peau,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'y a rien à faire.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Obstinément, tu es là.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J'ai beau chercher à m'en défaire,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Tu es toujours près de moi. 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4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C:\Users\Personnel\Desktop\b74185f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548680"/>
            <a:ext cx="30214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t'ai dans la peau,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'y a rien à faire.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Tu es partout sur mon corps.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J'ai froid, j'ai chaud.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Je sens la fièvre sur ma peau.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/>
            </a:r>
            <a:br>
              <a:rPr lang="fr-FR" b="1" i="1" dirty="0" smtClean="0">
                <a:solidFill>
                  <a:srgbClr val="FF0000"/>
                </a:solidFill>
              </a:rPr>
            </a:br>
            <a:endParaRPr lang="fr-FR" b="1" i="1" dirty="0" smtClean="0">
              <a:solidFill>
                <a:srgbClr val="FF0000"/>
              </a:solidFill>
              <a:effectLst/>
            </a:endParaRPr>
          </a:p>
          <a:p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82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205ef18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37" y="7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188640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Après tout, je m'en fous de ce qu'on peut penser.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Je n'peux pas m'empêcher de crier.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Tu es tout pour moi, j' suis intoxiquée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Et je t'aime, je t'aime à en crever. 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61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374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3610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404664"/>
            <a:ext cx="3888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t'ai dans la peau,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'y a rien à faire.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Obstinément, tu es là.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J'ai beau chercher à m'en défaire,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Tu es toujours près de moi. 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52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332656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Je t'ai dans la peau,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'y a rien à faire.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Tu es partout sur mon corps.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J'ai froid, j'ai chaud.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Je sens tes lèvres sur ma peau.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>... </a:t>
            </a:r>
            <a:br>
              <a:rPr lang="fr-FR" b="1" i="1" dirty="0" smtClean="0">
                <a:solidFill>
                  <a:srgbClr val="FF0000"/>
                </a:solidFill>
              </a:rPr>
            </a:br>
            <a:r>
              <a:rPr lang="fr-FR" b="1" i="1" dirty="0" smtClean="0">
                <a:solidFill>
                  <a:srgbClr val="FF0000"/>
                </a:solidFill>
              </a:rPr>
              <a:t/>
            </a:r>
            <a:br>
              <a:rPr lang="fr-FR" b="1" i="1" dirty="0" smtClean="0">
                <a:solidFill>
                  <a:srgbClr val="FF0000"/>
                </a:solidFill>
              </a:rPr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856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C:\Users\Personnel\Desktop\124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476672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</a:rPr>
              <a:t>'y a rien à faire, j' t'ai dans la peau</a:t>
            </a:r>
            <a:r>
              <a:rPr lang="fr-FR" sz="3600" dirty="0" smtClean="0"/>
              <a:t>...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0833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Personnel\Desktop\149795_218867154894031_1213259061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763688" y="332656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Création </a:t>
            </a:r>
            <a:r>
              <a:rPr lang="fr-FR" sz="5400" b="1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chrysange</a:t>
            </a:r>
            <a:endParaRPr lang="fr-FR" sz="5400" b="1" i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79512" y="5805264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Reprise par Patricia KAAS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« JE T’ai dans la peu »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 </a:t>
            </a:r>
            <a:r>
              <a:rPr lang="fr-FR" b="1" i="1" dirty="0" smtClean="0">
                <a:solidFill>
                  <a:srgbClr val="FF0000"/>
                </a:solidFill>
              </a:rPr>
              <a:t>        D’Edith Piaf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17410" name="Picture 2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69" y="3472756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4283968" y="6453336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6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67</Words>
  <Application>Microsoft Office PowerPoint</Application>
  <PresentationFormat>Affichage à l'écran (4:3)</PresentationFormat>
  <Paragraphs>13</Paragraphs>
  <Slides>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9</cp:revision>
  <dcterms:created xsi:type="dcterms:W3CDTF">2015-11-07T05:08:39Z</dcterms:created>
  <dcterms:modified xsi:type="dcterms:W3CDTF">2015-11-07T06:26:06Z</dcterms:modified>
</cp:coreProperties>
</file>