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kFg+NDmuGBssNHYSgJr7g==" hashData="WffSpIW14Jq+Uh3kFPxH+VKtJ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318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681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166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756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24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4408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441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4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896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716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52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E8A1A-0A00-4C15-87E9-D88579BA2C92}" type="datetimeFigureOut">
              <a:rPr lang="fr-FR" smtClean="0"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5A947-5F6B-4B6E-9B76-154250C11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19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98001" y="2967335"/>
            <a:ext cx="674800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88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TEMOIGNAGE</a:t>
            </a:r>
            <a:endParaRPr lang="fr-FR" sz="8800" b="1" i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Raymond Lefevre (Orchestra) - You are my destiny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11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2" name="Picture 4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76672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Il y a des êtres qui sont nés pour recevoir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Et d'autres pour donner, tout comme moi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Je l'ai fait toute ma vie passée, sans regrets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A m'en n'oublier, mais au moins j'existais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29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6" name="Picture 4" descr="http://puryoga.eu/wp-content/uploads/2014/10/foret-paysage-en-Broceliande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04664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J'existais, je me sentais utile physiquement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Psychologiquement j'ai l'embarras du choix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Le virtuel est un placébo en ma frustration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Qui me fait plus de mal que de bien parfois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4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0" name="Picture 4" descr="http://img0.mxstatic.com/wallpapers/2002c80bd8930ad2b975bbd00c0eff08_lar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332656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Pour être honnête trop souvent frustrée,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Mon cœur pleure, loin d'une âme en peine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Par ma non présence dans ma désolation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De pouvoir être à ses côté à la réconforter</a:t>
            </a:r>
            <a:endParaRPr lang="fr-F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58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http://auto.img.v4.skyrock.net/2823/27172823/pics/1405065597_sm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04664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Lorsque ma fille  Angélique c'est envolée, j'avoue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Que si un appel téléphonique, ne m'avait pas sortie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De ma torpeur, j'aurai sûrement commis l’irréparable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Dans une telle épreuve un contact humain est vital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/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05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http://idata.over-blog.com/1/61/60/30/La-montagne/belle-montagne---.jpe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258912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J'ai eu peur, en reprenant conscience que mon âme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Avait déversée tant de souffrance sur tout mon corps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Qui aurait juste eu besoin d'une main, d'une épaule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Des bras a m'enserrer , pour le panser en sa survie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8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http://www.jolijolidesign.com/wp-content/uploads/2014/10/28__8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76672"/>
            <a:ext cx="720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FF00"/>
                </a:solidFill>
              </a:rPr>
              <a:t>Pour une fois j'aurai eu besoin de recevoir, le seigneur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A du me choisir pour donner afin que mon bonheur soit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Pour ne pas imaginer mais comprendre les souffrances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De mon prochain, afin d'utiliser mon corps en réconfort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endParaRPr lang="fr-FR" sz="2400" b="1" i="1" dirty="0" smtClean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3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 descr="http://auto.img.v4.skyrock.net/0856/71220856/pics/2831338810_small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19" cy="693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67544" y="404664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FF00"/>
                </a:solidFill>
              </a:rPr>
              <a:t>Le but de ce texte, n'est pas pour vous faire pleurer 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Mais pour m'épancher, ce besoin d'alléger mon cœur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Et surtout mon témoignage, qu'il est vital, à tout être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Même si les mots manquent, d'avoir un peu de chaleur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9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21363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Humaine, aujourd'hui ma survie, je la dois à ma force</a:t>
            </a:r>
            <a:br>
              <a:rPr lang="fr-FR" dirty="0" smtClean="0"/>
            </a:br>
            <a:r>
              <a:rPr lang="fr-FR" dirty="0" smtClean="0"/>
              <a:t>De caractère, à mon instinct pour elle, et spiritualité</a:t>
            </a:r>
            <a:br>
              <a:rPr lang="fr-FR" dirty="0" smtClean="0"/>
            </a:br>
            <a:r>
              <a:rPr lang="fr-FR" dirty="0" smtClean="0"/>
              <a:t>Que cette épreuve m'amènera à  sauver des existences</a:t>
            </a:r>
            <a:br>
              <a:rPr lang="fr-FR" dirty="0" smtClean="0"/>
            </a:br>
            <a:r>
              <a:rPr lang="fr-FR" dirty="0" smtClean="0"/>
              <a:t>N'ayant que l'amour et la tendresse comme seul remède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611560" y="404664"/>
            <a:ext cx="7704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FF00"/>
                </a:solidFill>
              </a:rPr>
              <a:t>Humaine, aujourd'hui ma survie, je la dois à ma force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De caractère, à mon instinct pour elle, et spiritualité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Que cette épreuve m'amènera à  sauver des existences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r>
              <a:rPr lang="fr-FR" sz="2400" b="1" i="1" dirty="0" smtClean="0">
                <a:solidFill>
                  <a:srgbClr val="FFFF00"/>
                </a:solidFill>
              </a:rPr>
              <a:t>N'ayant que l'amour et la tendresse comme seul remède</a:t>
            </a:r>
            <a:br>
              <a:rPr lang="fr-FR" sz="2400" b="1" i="1" dirty="0" smtClean="0">
                <a:solidFill>
                  <a:srgbClr val="FFFF00"/>
                </a:solidFill>
              </a:rPr>
            </a:b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05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Raymond Lefevre (Orchestra) - You are my destiny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1266" name="Picture 2" descr="http://auto.img.v4.skyrock.net/0705/68240705/pics/3229183099_1_10_P21eg5jQ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1412776"/>
            <a:ext cx="87129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FFFF00"/>
                </a:solidFill>
              </a:rPr>
              <a:t>Je dédie ce texte à tous les oubliés, par tant indifférence</a:t>
            </a:r>
            <a:br>
              <a:rPr lang="fr-FR" sz="2800" b="1" i="1" dirty="0" smtClean="0">
                <a:solidFill>
                  <a:srgbClr val="FFFF00"/>
                </a:solidFill>
              </a:rPr>
            </a:br>
            <a:r>
              <a:rPr lang="fr-FR" sz="2800" b="1" i="1" dirty="0" smtClean="0">
                <a:solidFill>
                  <a:srgbClr val="FFFF00"/>
                </a:solidFill>
              </a:rPr>
              <a:t>Et d'égoïsme familial et social, ceux qui aiment recevoir</a:t>
            </a:r>
            <a:br>
              <a:rPr lang="fr-FR" sz="2800" b="1" i="1" dirty="0" smtClean="0">
                <a:solidFill>
                  <a:srgbClr val="FFFF00"/>
                </a:solidFill>
              </a:rPr>
            </a:br>
            <a:r>
              <a:rPr lang="fr-FR" sz="2800" b="1" i="1" dirty="0" smtClean="0">
                <a:solidFill>
                  <a:srgbClr val="FFFF00"/>
                </a:solidFill>
              </a:rPr>
              <a:t>Mais pas donner, croyant que cela n'arrive qu'aux autres</a:t>
            </a:r>
            <a:br>
              <a:rPr lang="fr-FR" sz="2800" b="1" i="1" dirty="0" smtClean="0">
                <a:solidFill>
                  <a:srgbClr val="FFFF00"/>
                </a:solidFill>
              </a:rPr>
            </a:br>
            <a:r>
              <a:rPr lang="fr-FR" sz="2800" b="1" i="1" dirty="0" smtClean="0">
                <a:solidFill>
                  <a:srgbClr val="FFFF00"/>
                </a:solidFill>
              </a:rPr>
              <a:t>Confiants qu'il y aura toujours un être pour leur donner</a:t>
            </a:r>
            <a:br>
              <a:rPr lang="fr-FR" sz="2800" b="1" i="1" dirty="0" smtClean="0">
                <a:solidFill>
                  <a:srgbClr val="FFFF00"/>
                </a:solidFill>
              </a:rPr>
            </a:br>
            <a:r>
              <a:rPr lang="fr-FR" sz="2800" b="1" i="1" dirty="0" smtClean="0">
                <a:solidFill>
                  <a:srgbClr val="FFFF00"/>
                </a:solidFill>
              </a:rPr>
              <a:t/>
            </a:r>
            <a:br>
              <a:rPr lang="fr-FR" sz="2800" b="1" i="1" dirty="0" smtClean="0">
                <a:solidFill>
                  <a:srgbClr val="FFFF00"/>
                </a:solidFill>
              </a:rPr>
            </a:br>
            <a:r>
              <a:rPr lang="fr-FR" sz="2800" b="1" i="1" dirty="0" smtClean="0">
                <a:solidFill>
                  <a:srgbClr val="FFFF00"/>
                </a:solidFill>
              </a:rPr>
              <a:t/>
            </a:r>
            <a:br>
              <a:rPr lang="fr-FR" sz="2800" b="1" i="1" dirty="0" smtClean="0">
                <a:solidFill>
                  <a:srgbClr val="FFFF00"/>
                </a:solidFill>
              </a:rPr>
            </a:br>
            <a:endParaRPr lang="fr-FR" sz="2800" b="1" i="1" dirty="0"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07704" y="342900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FF00"/>
                </a:solidFill>
              </a:rPr>
              <a:t>TEXTE CHRYS @CK</a:t>
            </a:r>
            <a:endParaRPr lang="fr-FR" b="1" i="1" dirty="0">
              <a:solidFill>
                <a:srgbClr val="FFFF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5536" y="623731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FF00"/>
                </a:solidFill>
              </a:rPr>
              <a:t>CREATION CHRYSANGE</a:t>
            </a:r>
            <a:endParaRPr lang="fr-FR" b="1" i="1" dirty="0">
              <a:solidFill>
                <a:srgbClr val="FFFF00"/>
              </a:solidFill>
            </a:endParaRPr>
          </a:p>
        </p:txBody>
      </p:sp>
      <p:pic>
        <p:nvPicPr>
          <p:cNvPr id="11267" name="Picture 3" descr="C:\Users\Personnel\Desktop\8c8715c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12976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2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3000">
        <p:fade/>
      </p:transition>
    </mc:Choice>
    <mc:Fallback>
      <p:transition spd="med" advClick="0" advTm="3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103</Words>
  <Application>Microsoft Office PowerPoint</Application>
  <PresentationFormat>Affichage à l'écran (4:3)</PresentationFormat>
  <Paragraphs>13</Paragraphs>
  <Slides>10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5</cp:revision>
  <dcterms:created xsi:type="dcterms:W3CDTF">2015-11-05T09:16:40Z</dcterms:created>
  <dcterms:modified xsi:type="dcterms:W3CDTF">2015-11-05T10:17:59Z</dcterms:modified>
</cp:coreProperties>
</file>