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0" r:id="rId1"/>
  </p:sldMasterIdLst>
  <p:notesMasterIdLst>
    <p:notesMasterId r:id="rId38"/>
  </p:notesMasterIdLst>
  <p:sldIdLst>
    <p:sldId id="583" r:id="rId2"/>
    <p:sldId id="468" r:id="rId3"/>
    <p:sldId id="566" r:id="rId4"/>
    <p:sldId id="470" r:id="rId5"/>
    <p:sldId id="582" r:id="rId6"/>
    <p:sldId id="545" r:id="rId7"/>
    <p:sldId id="567" r:id="rId8"/>
    <p:sldId id="587" r:id="rId9"/>
    <p:sldId id="533" r:id="rId10"/>
    <p:sldId id="568" r:id="rId11"/>
    <p:sldId id="462" r:id="rId12"/>
    <p:sldId id="569" r:id="rId13"/>
    <p:sldId id="454" r:id="rId14"/>
    <p:sldId id="570" r:id="rId15"/>
    <p:sldId id="474" r:id="rId16"/>
    <p:sldId id="571" r:id="rId17"/>
    <p:sldId id="572" r:id="rId18"/>
    <p:sldId id="457" r:id="rId19"/>
    <p:sldId id="573" r:id="rId20"/>
    <p:sldId id="574" r:id="rId21"/>
    <p:sldId id="478" r:id="rId22"/>
    <p:sldId id="399" r:id="rId23"/>
    <p:sldId id="575" r:id="rId24"/>
    <p:sldId id="495" r:id="rId25"/>
    <p:sldId id="576" r:id="rId26"/>
    <p:sldId id="485" r:id="rId27"/>
    <p:sldId id="486" r:id="rId28"/>
    <p:sldId id="584" r:id="rId29"/>
    <p:sldId id="577" r:id="rId30"/>
    <p:sldId id="488" r:id="rId31"/>
    <p:sldId id="578" r:id="rId32"/>
    <p:sldId id="490" r:id="rId33"/>
    <p:sldId id="585" r:id="rId34"/>
    <p:sldId id="586" r:id="rId35"/>
    <p:sldId id="589" r:id="rId36"/>
    <p:sldId id="523" r:id="rId37"/>
  </p:sldIdLst>
  <p:sldSz cx="9144000" cy="6858000" type="screen4x3"/>
  <p:notesSz cx="6858000" cy="9144000"/>
  <p:defaultTextStyle>
    <a:defPPr>
      <a:defRPr lang="it-IT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kOrwu7WGnDjv2SVQFhbwQw==" hashData="uF3EZTtWtpXSv6Zz1JDgWEiDLtQ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900"/>
    <a:srgbClr val="996633"/>
    <a:srgbClr val="663300"/>
    <a:srgbClr val="FFFF99"/>
    <a:srgbClr val="FFFFCC"/>
    <a:srgbClr val="FFFF00"/>
    <a:srgbClr val="B2B2B2"/>
    <a:srgbClr val="C0C0C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15620"/>
    <p:restoredTop sz="94660"/>
  </p:normalViewPr>
  <p:slideViewPr>
    <p:cSldViewPr>
      <p:cViewPr>
        <p:scale>
          <a:sx n="33" d="100"/>
          <a:sy n="33" d="100"/>
        </p:scale>
        <p:origin x="-1378" y="-355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58" d="100"/>
          <a:sy n="58" d="100"/>
        </p:scale>
        <p:origin x="-2580" y="-96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77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16077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1331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6077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altLang="it-IT" noProof="0" smtClean="0"/>
              <a:t>Fare clic per modificare gli stili del testo dello schema</a:t>
            </a:r>
          </a:p>
          <a:p>
            <a:pPr lvl="1"/>
            <a:r>
              <a:rPr lang="it-IT" altLang="it-IT" noProof="0" smtClean="0"/>
              <a:t>Secondo livello</a:t>
            </a:r>
          </a:p>
          <a:p>
            <a:pPr lvl="2"/>
            <a:r>
              <a:rPr lang="it-IT" altLang="it-IT" noProof="0" smtClean="0"/>
              <a:t>Terzo livello</a:t>
            </a:r>
          </a:p>
          <a:p>
            <a:pPr lvl="3"/>
            <a:r>
              <a:rPr lang="it-IT" altLang="it-IT" noProof="0" smtClean="0"/>
              <a:t>Quarto livello</a:t>
            </a:r>
          </a:p>
          <a:p>
            <a:pPr lvl="4"/>
            <a:r>
              <a:rPr lang="it-IT" altLang="it-IT" noProof="0" smtClean="0"/>
              <a:t>Quinto livello</a:t>
            </a:r>
          </a:p>
        </p:txBody>
      </p:sp>
      <p:sp>
        <p:nvSpPr>
          <p:cNvPr id="16077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16077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E9EF477D-E650-4297-B6EE-0F107B847F50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134095287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it-IT" smtClean="0"/>
              <a:t>Fare clic per modificare lo stile del sottotitolo dello schema</a:t>
            </a:r>
            <a:endParaRPr lang="it-IT"/>
          </a:p>
        </p:txBody>
      </p:sp>
      <p:sp>
        <p:nvSpPr>
          <p:cNvPr id="4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CF70B1-4DA0-4896-86A6-2B1C5130BAB5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0826301"/>
      </p:ext>
    </p:extLst>
  </p:cSld>
  <p:clrMapOvr>
    <a:masterClrMapping/>
  </p:clrMapOvr>
  <p:transition spd="slow" advClick="0" advTm="3000">
    <p:sndAc>
      <p:stSnd loop="1">
        <p:snd r:embed="rId1" name="Octobre - F. Cabriel.wav"/>
      </p:stSnd>
    </p:sndAc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FDFDEA-0335-4840-A54B-B43B256E7F75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1274299"/>
      </p:ext>
    </p:extLst>
  </p:cSld>
  <p:clrMapOvr>
    <a:masterClrMapping/>
  </p:clrMapOvr>
  <p:transition spd="slow" advClick="0" advTm="3000">
    <p:sndAc>
      <p:stSnd loop="1">
        <p:snd r:embed="rId1" name="Octobre - F. Cabriel.wav"/>
      </p:stSnd>
    </p:sndAc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/>
          <a:lstStyle>
            <a:lvl1pPr algn="l">
              <a:defRPr sz="4000" b="1" cap="all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125C90-ADE1-4767-B527-C2C36789497E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05543822"/>
      </p:ext>
    </p:extLst>
  </p:cSld>
  <p:clrMapOvr>
    <a:masterClrMapping/>
  </p:clrMapOvr>
  <p:transition spd="slow" advClick="0" advTm="3000">
    <p:sndAc>
      <p:stSnd loop="1">
        <p:snd r:embed="rId1" name="Octobre - F. Cabriel.wav"/>
      </p:stSnd>
    </p:sndAc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914400" y="1784350"/>
            <a:ext cx="3810000" cy="4572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876800" y="1784350"/>
            <a:ext cx="3810000" cy="4572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BDC13A5-3BA6-4B0E-8608-B03EC041549C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21452929"/>
      </p:ext>
    </p:extLst>
  </p:cSld>
  <p:clrMapOvr>
    <a:masterClrMapping/>
  </p:clrMapOvr>
  <p:transition spd="slow" advClick="0" advTm="3000">
    <p:sndAc>
      <p:stSnd loop="1">
        <p:snd r:embed="rId1" name="Octobre - F. Cabriel.wav"/>
      </p:stSnd>
    </p:sndAc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226079-D416-4A21-B2AB-8A13BC5783B4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10767461"/>
      </p:ext>
    </p:extLst>
  </p:cSld>
  <p:clrMapOvr>
    <a:masterClrMapping/>
  </p:clrMapOvr>
  <p:transition spd="slow" advClick="0" advTm="3000">
    <p:sndAc>
      <p:stSnd loop="1">
        <p:snd r:embed="rId1" name="Octobre - F. Cabriel.wav"/>
      </p:stSnd>
    </p:sndAc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8FDD72-F7D9-42F4-AAFA-96AAC1A316FD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932617"/>
      </p:ext>
    </p:extLst>
  </p:cSld>
  <p:clrMapOvr>
    <a:masterClrMapping/>
  </p:clrMapOvr>
  <p:transition spd="slow" advClick="0" advTm="3000">
    <p:sndAc>
      <p:stSnd loop="1">
        <p:snd r:embed="rId1" name="Octobre - F. Cabriel.wav"/>
      </p:stSnd>
    </p:sndAc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5FCF7AF-A80A-40ED-862E-BC0BB4C12185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8166882"/>
      </p:ext>
    </p:extLst>
  </p:cSld>
  <p:clrMapOvr>
    <a:masterClrMapping/>
  </p:clrMapOvr>
  <p:transition spd="slow" advClick="0" advTm="3000">
    <p:sndAc>
      <p:stSnd loop="1">
        <p:snd r:embed="rId1" name="Octobre - F. Cabriel.wav"/>
      </p:stSnd>
    </p:sndAc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E1A883A-A06B-445F-BBB5-DE7E9A9D8423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18071963"/>
      </p:ext>
    </p:extLst>
  </p:cSld>
  <p:clrMapOvr>
    <a:masterClrMapping/>
  </p:clrMapOvr>
  <p:transition spd="slow" advClick="0" advTm="3000">
    <p:sndAc>
      <p:stSnd loop="1">
        <p:snd r:embed="rId1" name="Octobre - F. Cabriel.wav"/>
      </p:stSnd>
    </p:sndAc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it-IT" noProof="0" smtClean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6420FE-025C-4541-87B9-954B20C1BA62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17427729"/>
      </p:ext>
    </p:extLst>
  </p:cSld>
  <p:clrMapOvr>
    <a:masterClrMapping/>
  </p:clrMapOvr>
  <p:transition spd="slow" advClick="0" advTm="3000">
    <p:sndAc>
      <p:stSnd loop="1">
        <p:snd r:embed="rId1" name="Octobre - F. Cabriel.wav"/>
      </p:stSnd>
    </p:sndAc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88706EC-D1C5-4535-9E92-1F8DC753787D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04516399"/>
      </p:ext>
    </p:extLst>
  </p:cSld>
  <p:clrMapOvr>
    <a:masterClrMapping/>
  </p:clrMapOvr>
  <p:transition spd="slow" advClick="0" advTm="3000">
    <p:sndAc>
      <p:stSnd loop="1">
        <p:snd r:embed="rId1" name="Octobre - F. Cabriel.wav"/>
      </p:stSnd>
    </p:sndAc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743700" y="512763"/>
            <a:ext cx="1943100" cy="5843587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914400" y="512763"/>
            <a:ext cx="5676900" cy="5843587"/>
          </a:xfr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6DB6A9-D5AD-486F-BA2A-2E2D6668B09E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7308678"/>
      </p:ext>
    </p:extLst>
  </p:cSld>
  <p:clrMapOvr>
    <a:masterClrMapping/>
  </p:clrMapOvr>
  <p:transition spd="slow" advClick="0" advTm="3000">
    <p:sndAc>
      <p:stSnd loop="1">
        <p:snd r:embed="rId1" name="Octobre - F. Cabriel.wav"/>
      </p:stSnd>
    </p:sndAc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audio" Target="../media/audio1.wav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21"/>
          <p:cNvSpPr>
            <a:spLocks noGrp="1"/>
          </p:cNvSpPr>
          <p:nvPr>
            <p:ph type="title"/>
          </p:nvPr>
        </p:nvSpPr>
        <p:spPr bwMode="auto">
          <a:xfrm>
            <a:off x="914400" y="512763"/>
            <a:ext cx="7772400" cy="914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it-IT" smtClean="0"/>
              <a:t>Click to edit Master title style</a:t>
            </a:r>
          </a:p>
        </p:txBody>
      </p:sp>
      <p:sp>
        <p:nvSpPr>
          <p:cNvPr id="1027" name="Text Placeholder 12"/>
          <p:cNvSpPr>
            <a:spLocks noGrp="1"/>
          </p:cNvSpPr>
          <p:nvPr>
            <p:ph type="body" idx="1"/>
          </p:nvPr>
        </p:nvSpPr>
        <p:spPr bwMode="auto">
          <a:xfrm>
            <a:off x="914400" y="1784350"/>
            <a:ext cx="7772400" cy="457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it-IT" smtClean="0"/>
              <a:t>Click to edit Master text styles</a:t>
            </a:r>
          </a:p>
          <a:p>
            <a:pPr lvl="1"/>
            <a:r>
              <a:rPr lang="en-US" altLang="it-IT" smtClean="0"/>
              <a:t>Second level</a:t>
            </a:r>
          </a:p>
          <a:p>
            <a:pPr lvl="2"/>
            <a:r>
              <a:rPr lang="en-US" altLang="it-IT" smtClean="0"/>
              <a:t>Third level</a:t>
            </a:r>
          </a:p>
          <a:p>
            <a:pPr lvl="3"/>
            <a:r>
              <a:rPr lang="en-US" altLang="it-IT" smtClean="0"/>
              <a:t>Fourth level</a:t>
            </a:r>
          </a:p>
          <a:p>
            <a:pPr lvl="4"/>
            <a:r>
              <a:rPr lang="en-US" altLang="it-IT" smtClean="0"/>
              <a:t>Fifth level</a:t>
            </a:r>
          </a:p>
        </p:txBody>
      </p:sp>
      <p:sp>
        <p:nvSpPr>
          <p:cNvPr id="18" name="Date Placeholder 1"/>
          <p:cNvSpPr>
            <a:spLocks noGrp="1"/>
          </p:cNvSpPr>
          <p:nvPr>
            <p:ph type="dt" sz="half" idx="2"/>
          </p:nvPr>
        </p:nvSpPr>
        <p:spPr>
          <a:xfrm>
            <a:off x="64770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fontAlgn="auto">
              <a:spcBef>
                <a:spcPts val="0"/>
              </a:spcBef>
              <a:spcAft>
                <a:spcPts val="0"/>
              </a:spcAft>
              <a:defRPr sz="1100">
                <a:solidFill>
                  <a:schemeClr val="tx2"/>
                </a:solidFill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19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914400" y="6416675"/>
            <a:ext cx="5562600" cy="365125"/>
          </a:xfrm>
          <a:prstGeom prst="rect">
            <a:avLst/>
          </a:prstGeom>
        </p:spPr>
        <p:txBody>
          <a:bodyPr vert="horz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100">
                <a:solidFill>
                  <a:schemeClr val="tx2"/>
                </a:solidFill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20" name="Slide Number Placeholder 3"/>
          <p:cNvSpPr>
            <a:spLocks noGrp="1"/>
          </p:cNvSpPr>
          <p:nvPr>
            <p:ph type="sldNum" sz="quarter" idx="4"/>
          </p:nvPr>
        </p:nvSpPr>
        <p:spPr>
          <a:xfrm>
            <a:off x="8610600" y="64166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2"/>
                </a:solidFill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fld id="{4E6652DF-828C-4250-9409-FAF494FA73CF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0" r:id="rId2"/>
    <p:sldLayoutId id="2147483659" r:id="rId3"/>
    <p:sldLayoutId id="2147483658" r:id="rId4"/>
    <p:sldLayoutId id="2147483657" r:id="rId5"/>
    <p:sldLayoutId id="2147483656" r:id="rId6"/>
    <p:sldLayoutId id="2147483655" r:id="rId7"/>
    <p:sldLayoutId id="2147483654" r:id="rId8"/>
    <p:sldLayoutId id="2147483653" r:id="rId9"/>
    <p:sldLayoutId id="2147483652" r:id="rId10"/>
    <p:sldLayoutId id="2147483651" r:id="rId11"/>
  </p:sldLayoutIdLst>
  <p:transition spd="slow" advClick="0" advTm="3000">
    <p:sndAc>
      <p:stSnd loop="1">
        <p:snd r:embed="rId13" name="Octobre - F. Cabriel.wav"/>
      </p:stSnd>
    </p:sndAc>
  </p:transition>
  <p:txStyles>
    <p:titleStyle>
      <a:lvl1pPr algn="l" rtl="0" eaLnBrk="0" fontAlgn="base" hangingPunct="0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Consolas" pitchFamily="49" charset="0"/>
          <a:cs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Consolas" pitchFamily="49" charset="0"/>
          <a:cs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Consolas" pitchFamily="49" charset="0"/>
          <a:cs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Consolas" pitchFamily="49" charset="0"/>
          <a:cs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Consolas" pitchFamily="49" charset="0"/>
          <a:cs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Consolas" pitchFamily="49" charset="0"/>
          <a:cs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Consolas" pitchFamily="49" charset="0"/>
          <a:cs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Consolas" pitchFamily="49" charset="0"/>
          <a:cs typeface="Arial" charset="0"/>
        </a:defRPr>
      </a:lvl9pPr>
    </p:titleStyle>
    <p:bodyStyle>
      <a:lvl1pPr marL="411163" indent="-342900" algn="l" rtl="0" eaLnBrk="0" fontAlgn="base" hangingPunct="0">
        <a:spcBef>
          <a:spcPts val="700"/>
        </a:spcBef>
        <a:spcAft>
          <a:spcPct val="0"/>
        </a:spcAft>
        <a:buClr>
          <a:schemeClr val="tx2"/>
        </a:buClr>
        <a:buSzPct val="95000"/>
        <a:buFont typeface="Wingdings" pitchFamily="2" charset="2"/>
        <a:buChar char=""/>
        <a:defRPr sz="3000">
          <a:solidFill>
            <a:schemeClr val="tx1"/>
          </a:solidFill>
          <a:latin typeface="+mn-lt"/>
          <a:ea typeface="+mn-ea"/>
          <a:cs typeface="+mn-cs"/>
        </a:defRPr>
      </a:lvl1pPr>
      <a:lvl2pPr marL="739775" indent="-28575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90000"/>
        <a:buFont typeface="Wingdings" pitchFamily="2" charset="2"/>
        <a:buChar char=""/>
        <a:defRPr sz="2600">
          <a:solidFill>
            <a:schemeClr val="tx1"/>
          </a:solidFill>
          <a:latin typeface="+mn-lt"/>
          <a:cs typeface="+mn-cs"/>
        </a:defRPr>
      </a:lvl2pPr>
      <a:lvl3pPr marL="995363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Font typeface="Wingdings 2" pitchFamily="18" charset="2"/>
        <a:buChar char=""/>
        <a:defRPr sz="2400">
          <a:solidFill>
            <a:schemeClr val="tx1"/>
          </a:solidFill>
          <a:latin typeface="+mn-lt"/>
          <a:cs typeface="+mn-cs"/>
        </a:defRPr>
      </a:lvl3pPr>
      <a:lvl4pPr marL="1260475" indent="-228600" algn="l" rtl="0" eaLnBrk="0" fontAlgn="base" hangingPunct="0">
        <a:spcBef>
          <a:spcPct val="20000"/>
        </a:spcBef>
        <a:spcAft>
          <a:spcPct val="0"/>
        </a:spcAft>
        <a:buClr>
          <a:srgbClr val="A8CDD7"/>
        </a:buClr>
        <a:buFont typeface="Wingdings 3" pitchFamily="18" charset="2"/>
        <a:buChar char=""/>
        <a:defRPr sz="2200">
          <a:solidFill>
            <a:schemeClr val="tx1"/>
          </a:solidFill>
          <a:latin typeface="+mn-lt"/>
          <a:cs typeface="+mn-cs"/>
        </a:defRPr>
      </a:lvl4pPr>
      <a:lvl5pPr marL="1481138" indent="-209550" algn="l" rtl="0" eaLnBrk="0" fontAlgn="base" hangingPunct="0">
        <a:spcBef>
          <a:spcPct val="20000"/>
        </a:spcBef>
        <a:spcAft>
          <a:spcPct val="0"/>
        </a:spcAft>
        <a:buClr>
          <a:srgbClr val="A8CDD7"/>
        </a:buClr>
        <a:buFont typeface="Wingdings 2" pitchFamily="18" charset="2"/>
        <a:buChar char=""/>
        <a:defRPr sz="2000">
          <a:solidFill>
            <a:schemeClr val="tx1"/>
          </a:solidFill>
          <a:latin typeface="+mn-lt"/>
          <a:cs typeface="+mn-cs"/>
        </a:defRPr>
      </a:lvl5pPr>
      <a:lvl6pPr marL="1938338" indent="-209550" algn="l" rtl="0" fontAlgn="base">
        <a:spcBef>
          <a:spcPct val="20000"/>
        </a:spcBef>
        <a:spcAft>
          <a:spcPct val="0"/>
        </a:spcAft>
        <a:buClr>
          <a:srgbClr val="A8CDD7"/>
        </a:buClr>
        <a:buFont typeface="Wingdings 2" pitchFamily="18" charset="2"/>
        <a:buChar char=""/>
        <a:defRPr sz="2000">
          <a:solidFill>
            <a:schemeClr val="tx1"/>
          </a:solidFill>
          <a:latin typeface="+mn-lt"/>
          <a:cs typeface="+mn-cs"/>
        </a:defRPr>
      </a:lvl6pPr>
      <a:lvl7pPr marL="2395538" indent="-209550" algn="l" rtl="0" fontAlgn="base">
        <a:spcBef>
          <a:spcPct val="20000"/>
        </a:spcBef>
        <a:spcAft>
          <a:spcPct val="0"/>
        </a:spcAft>
        <a:buClr>
          <a:srgbClr val="A8CDD7"/>
        </a:buClr>
        <a:buFont typeface="Wingdings 2" pitchFamily="18" charset="2"/>
        <a:buChar char=""/>
        <a:defRPr sz="2000">
          <a:solidFill>
            <a:schemeClr val="tx1"/>
          </a:solidFill>
          <a:latin typeface="+mn-lt"/>
          <a:cs typeface="+mn-cs"/>
        </a:defRPr>
      </a:lvl7pPr>
      <a:lvl8pPr marL="2852738" indent="-209550" algn="l" rtl="0" fontAlgn="base">
        <a:spcBef>
          <a:spcPct val="20000"/>
        </a:spcBef>
        <a:spcAft>
          <a:spcPct val="0"/>
        </a:spcAft>
        <a:buClr>
          <a:srgbClr val="A8CDD7"/>
        </a:buClr>
        <a:buFont typeface="Wingdings 2" pitchFamily="18" charset="2"/>
        <a:buChar char=""/>
        <a:defRPr sz="2000">
          <a:solidFill>
            <a:schemeClr val="tx1"/>
          </a:solidFill>
          <a:latin typeface="+mn-lt"/>
          <a:cs typeface="+mn-cs"/>
        </a:defRPr>
      </a:lvl8pPr>
      <a:lvl9pPr marL="3309938" indent="-209550" algn="l" rtl="0" fontAlgn="base">
        <a:spcBef>
          <a:spcPct val="20000"/>
        </a:spcBef>
        <a:spcAft>
          <a:spcPct val="0"/>
        </a:spcAft>
        <a:buClr>
          <a:srgbClr val="A8CDD7"/>
        </a:buClr>
        <a:buFont typeface="Wingdings 2" pitchFamily="18" charset="2"/>
        <a:buChar char="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audio" Target="../media/audio2.wav"/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12" Type="http://schemas.openxmlformats.org/officeDocument/2006/relationships/image" Target="../media/image10.pn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11" Type="http://schemas.openxmlformats.org/officeDocument/2006/relationships/image" Target="../media/image9.png"/><Relationship Id="rId5" Type="http://schemas.openxmlformats.org/officeDocument/2006/relationships/image" Target="../media/image3.png"/><Relationship Id="rId10" Type="http://schemas.openxmlformats.org/officeDocument/2006/relationships/image" Target="../media/image8.png"/><Relationship Id="rId4" Type="http://schemas.openxmlformats.org/officeDocument/2006/relationships/image" Target="../media/image2.png"/><Relationship Id="rId9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gif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0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1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gif"/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5.png"/><Relationship Id="rId4" Type="http://schemas.openxmlformats.org/officeDocument/2006/relationships/image" Target="../media/image54.png"/></Relationships>
</file>

<file path=ppt/slides/_rels/slide36.xml.rels><?xml version="1.0" encoding="UTF-8" standalone="yes"?>
<Relationships xmlns="http://schemas.openxmlformats.org/package/2006/relationships"><Relationship Id="rId8" Type="http://schemas.openxmlformats.org/officeDocument/2006/relationships/image" Target="../media/image62.gif"/><Relationship Id="rId3" Type="http://schemas.openxmlformats.org/officeDocument/2006/relationships/image" Target="../media/image57.jpeg"/><Relationship Id="rId7" Type="http://schemas.openxmlformats.org/officeDocument/2006/relationships/image" Target="../media/image61.gif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0.gif"/><Relationship Id="rId11" Type="http://schemas.openxmlformats.org/officeDocument/2006/relationships/image" Target="../media/image63.png"/><Relationship Id="rId5" Type="http://schemas.openxmlformats.org/officeDocument/2006/relationships/image" Target="../media/image59.png"/><Relationship Id="rId10" Type="http://schemas.openxmlformats.org/officeDocument/2006/relationships/image" Target="../media/image8.png"/><Relationship Id="rId4" Type="http://schemas.openxmlformats.org/officeDocument/2006/relationships/image" Target="../media/image58.gif"/><Relationship Id="rId9" Type="http://schemas.openxmlformats.org/officeDocument/2006/relationships/image" Target="../media/image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7" name="Picture 2" descr="F:\-  2  IDEE DA USARE\slide_image019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3813" y="6350"/>
            <a:ext cx="9170988" cy="6851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3" descr="E:\CARLA  a T0SHIBA\- 0 GIF  cartelle  solo SAMSUNG 31-1-2013\AUTUNNO 2013 gruppi\ENTRATA e USCITA\43e2f70a-400.gif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493166">
            <a:off x="8027988" y="-3051175"/>
            <a:ext cx="3810000" cy="381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5" descr="e8eac566-dx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0200" y="620713"/>
            <a:ext cx="1539875" cy="5903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4" descr="e8eac566-dx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0425" y="620713"/>
            <a:ext cx="1520825" cy="5976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41" name="Picture 3" descr="F:\-   448-353\gif\b67c05a5-300.pn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70138" y="4705350"/>
            <a:ext cx="2916237" cy="2817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42" name="Picture 3" descr="e8eac566-cut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8100" y="22225"/>
            <a:ext cx="9144000" cy="6835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43" name="Picture 7" descr="F:\-   448-353\gif\untitled-b-ter-200.png"/>
          <p:cNvPicPr>
            <a:picLocks noChangeAspect="1" noChangeArrowheads="1"/>
          </p:cNvPicPr>
          <p:nvPr/>
        </p:nvPicPr>
        <p:blipFill>
          <a:blip r:embed="rId9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1588" y="5084763"/>
            <a:ext cx="1430337" cy="1674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344" name="Text Box 36"/>
          <p:cNvSpPr txBox="1">
            <a:spLocks noChangeArrowheads="1"/>
          </p:cNvSpPr>
          <p:nvPr/>
        </p:nvSpPr>
        <p:spPr bwMode="auto">
          <a:xfrm>
            <a:off x="14288" y="6337300"/>
            <a:ext cx="277177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it-IT" altLang="it-IT" b="1" i="1">
                <a:solidFill>
                  <a:srgbClr val="FFFF99"/>
                </a:solidFill>
                <a:latin typeface="Monotype Corsiva" pitchFamily="66" charset="0"/>
              </a:rPr>
              <a:t>Avancement automatique</a:t>
            </a:r>
          </a:p>
        </p:txBody>
      </p:sp>
      <p:pic>
        <p:nvPicPr>
          <p:cNvPr id="26" name="Picture 2" descr="E:\CARLA  a T0SHIBA\CARLA Carla Acer 16-3-2014\- 0A New Pc-ACER 2 febbraio 2013\- 00 1 GIUGNO\- ARRIVAL + GIF 21 Giugno\- 0 cartelle  2012-2015 - 1 maggio\ENTRATE - tende 2013\1b97e5c6.pn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119438" y="-52388"/>
            <a:ext cx="12214226" cy="7050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" name="Picture 2" descr="E:\CARLA  a T0SHIBA\CARLA Carla Acer 16-3-2014\- 0A New Pc-ACER 2 febbraio 2013\- 00 1 GIUGNO\- ARRIVAL + GIF 21 Giugno\- 0 cartelle  2012-2015 - 1 maggio\ENTRATE - tende 2013\1b97e5c6.png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0800" y="-73025"/>
            <a:ext cx="12157075" cy="7008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2" name="Picture 10" descr="F:\-  2  IDEE DA USARE\-   GIF\cb856aba.png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9900" y="2216150"/>
            <a:ext cx="7867650" cy="2322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16000">
        <p:sndAc>
          <p:stSnd loop="1">
            <p:snd r:embed="rId2" name="Amitie.wav"/>
          </p:stSnd>
        </p:sndAc>
      </p:transition>
    </mc:Choice>
    <mc:Fallback xmlns="">
      <p:transition spd="slow" advClick="0" advTm="16000">
        <p:sndAc>
          <p:stSnd loop="1">
            <p:snd r:embed="rId13" name="Amiti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10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0"/>
                                        <p:tgtEl>
                                          <p:spTgt spid="308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10000"/>
                            </p:stCondLst>
                            <p:childTnLst>
                              <p:par>
                                <p:cTn id="21" presetID="17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-3.7037E-7 C -0.22777 0.34722 -0.45538 0.69491 -0.54687 0.83519 " pathEditMode="relative" rAng="0" ptsTypes="aA">
                                      <p:cBhvr>
                                        <p:cTn id="34" dur="5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734400" y="41759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1" name="Picture 2" descr="DSCN1228-c015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6988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2" name="Picture 4" descr="0_748df_f1bd77d6_L-30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1234102">
            <a:off x="6286500" y="188913"/>
            <a:ext cx="2857500" cy="1724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14:prism isContent="1" isInverted="1"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5" name="Picture 3" descr="DSCN1229-c020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3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14:gallery dir="l"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09" name="Picture 2" descr="DSCN1234-c015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350"/>
            <a:ext cx="9136063" cy="6851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14:gallery dir="l"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3" name="Picture 7" descr="DSCN1266-c015l-50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7046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14:flip dir="r"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7" name="Picture 7" descr="DSCN1279-c015l-60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14:prism isContent="1" isInverted="1"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1" name="Picture 3" descr="DSCN1282-c010l-l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88" y="0"/>
            <a:ext cx="9117012" cy="6878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14:prism isContent="1" isInverted="1"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5" name="Picture 2" descr="F:\-   448-353\gif\DSCN1294-c015l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5" y="9525"/>
            <a:ext cx="9131300" cy="6848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3" descr="G:\CHIAVETTA  USB\-   448-353 Journée d'automne\DSCN1294-CROP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44564" y="3573016"/>
            <a:ext cx="1866900" cy="1781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5" descr="loupe_ok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692696" y="6339760"/>
            <a:ext cx="2088232" cy="20882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5000">
        <p14:prism isContent="1" isInverted="1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-2.22222E-6 L 0.97239 -0.41481 " pathEditMode="relative" rAng="0" ptsTypes="AA">
                                      <p:cBhvr>
                                        <p:cTn id="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8611" y="-2074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29" name="Picture 2" descr="PA177007-c020l-l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450" y="-34925"/>
            <a:ext cx="9190038" cy="6892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14:prism isContent="1" isInverted="1"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3" name="Picture 3" descr="DSCN1286-c010-l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13" y="0"/>
            <a:ext cx="9120187" cy="6913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14:prism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7" name="Picture 2" descr="DSCN1287-c010-l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6988"/>
            <a:ext cx="9144000" cy="68580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14:prism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1" name="Picture 3" descr="DSCN1288-c010l-l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71450"/>
            <a:ext cx="9144000" cy="7029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14:prism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5" name="Picture 2" descr="DSCN1289-c010-l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25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14:prism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49" name="Picture 3" descr="PA177002-lc02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175"/>
            <a:ext cx="9144000" cy="685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14:gallery dir="l"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3" name="Picture 2" descr="DSCN1300-lc02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7463" y="9525"/>
            <a:ext cx="9131301" cy="6848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14:gallery dir="l"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7" name="Picture 4" descr="DSCN1290-c01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25" y="0"/>
            <a:ext cx="913447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14:prism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1" name="Picture 3" descr="DSCN1291-c010-l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9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14:prism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5" name="Picture 2" descr="DSCN1293-c010l-l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5875"/>
            <a:ext cx="9123363" cy="6842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14:prism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69" name="Picture 3" descr="DSCN1329-c020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14:window dir="vert"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3" name="Picture 3" descr="DSCN1309-c02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9050"/>
            <a:ext cx="9118600" cy="6838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14:window dir="vert"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7" name="Picture 2" descr="DSCN1311-c01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14:window dir="vert"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1" name="Picture 2" descr="DSCN1030-lc01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9050" y="3175"/>
            <a:ext cx="9140825" cy="685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5842" name="Picture 3" descr="F:\-  2  IDEE DA USARE\-   GIF\423616tubenoisettes2809-200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3800" y="4076700"/>
            <a:ext cx="3905250" cy="2870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14:prism isInverted="1"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5" name="Picture 3" descr="DSCN1331-cl010l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9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14:prism isInverted="1"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89" name="Picture 2" descr="DSCN1332-cl010-l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5875"/>
            <a:ext cx="9123363" cy="6842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14:prism isInverted="1"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3" name="Picture 3" descr="DSCN1333-cl020SH50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0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14:doors dir="vert"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7" name="Picture 2" descr="DSCN1334-c025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5875"/>
            <a:ext cx="9123363" cy="6842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14:doors dir="vert"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1" name="Picture 2" descr="DSCN1339-c010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2225" y="26988"/>
            <a:ext cx="9109075" cy="6831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62" name="Picture 6" descr="F:\-   448-353\gif\1009090629....-300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3813" y="4105275"/>
            <a:ext cx="2857501" cy="284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14:doors dir="vert"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5" name="Picture 2" descr="F:\-   448-353\gif\DSCN1314-c015l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13" y="15875"/>
            <a:ext cx="9132887" cy="6850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14:doors dir="vert"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09" name="Picture 3" descr="DSCN1340-c01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08843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14:gallery dir="l"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3" name="Picture 2" descr="DSCN1341-cl01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163" y="23813"/>
            <a:ext cx="9112250" cy="6834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14:gallery dir="l"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7" name="Picture 3" descr="DSCN1353-c010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88" y="0"/>
            <a:ext cx="9145588" cy="6900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14:gallery dir="l"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1" name="Picture 2" descr="DSCN1357-c010s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7463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14:gallery dir="l"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5" name="Picture 2" descr="F:\-   448-353\gif\DSCN1326-cl01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350"/>
            <a:ext cx="9136063" cy="6851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7106" name="Picture 19" descr="F:\-   448-353\gif\vigne-250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9950" y="663575"/>
            <a:ext cx="2381250" cy="236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14:gallery dir="l"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29" name="Picture 3" descr="F:\-   448-353\gif\DSCN1327-cl01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8130" name="Picture 17" descr="F:\-   448-353\gif\59396208e7ebf2122182L-250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313" y="2708275"/>
            <a:ext cx="3452812" cy="3011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8131" name="Picture 26" descr="F:\-   448-353\gif\b1ae3487-200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2588" y="4700588"/>
            <a:ext cx="1905000" cy="1943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14:gallery dir="l"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3" name="Picture 5" descr="F:\-   448-353\gif\master03_background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5511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9154" name="Picture 3" descr="F:\-  2  IDEE DA USARE\-   GIF\0165a4e6375892efb3dc8f1f7c656bb6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73350" y="1312863"/>
            <a:ext cx="3810000" cy="508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33" name="Picture 13" descr="F:\-  2  IDEE DA USARE\-   GIF\a7209693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27500" y="1588"/>
            <a:ext cx="4973638" cy="3727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" name="Picture 13" descr="F:\-  2  IDEE DA USARE\-   GIF\a7209693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8" y="1588"/>
            <a:ext cx="4954587" cy="3727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14:gallery dir="l"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51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1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1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1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Picture 3" descr="P7301288-lcfs-crop-150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3E4712"/>
              </a:clrFrom>
              <a:clrTo>
                <a:srgbClr val="3E4712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81913" y="5080000"/>
            <a:ext cx="1077912" cy="1106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0179" name="Picture 4" descr="z4eadc87a5768d by Charlotte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66000" y="5984875"/>
            <a:ext cx="1708150" cy="439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0180" name="Text Box 37"/>
          <p:cNvSpPr txBox="1">
            <a:spLocks noChangeArrowheads="1"/>
          </p:cNvSpPr>
          <p:nvPr/>
        </p:nvSpPr>
        <p:spPr bwMode="auto">
          <a:xfrm>
            <a:off x="2987675" y="6308725"/>
            <a:ext cx="1584325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it-IT" altLang="it-IT" sz="1600" b="1" i="1">
                <a:solidFill>
                  <a:srgbClr val="FFFF99"/>
                </a:solidFill>
                <a:latin typeface="Monotype Corsiva" pitchFamily="66" charset="0"/>
              </a:rPr>
              <a:t>Musique: Amitiè</a:t>
            </a:r>
          </a:p>
        </p:txBody>
      </p:sp>
      <p:pic>
        <p:nvPicPr>
          <p:cNvPr id="10246" name="Picture 6" descr="F:\-   448-353\gif\fdERdoa8oSRUOP0IATGk2e79E40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29688" y="1700213"/>
            <a:ext cx="4567237" cy="3768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0182" name="WordArt 8" descr="aquametalicglitter_tlg"/>
          <p:cNvSpPr>
            <a:spLocks noChangeArrowheads="1" noChangeShapeType="1" noTextEdit="1"/>
          </p:cNvSpPr>
          <p:nvPr/>
        </p:nvSpPr>
        <p:spPr bwMode="auto">
          <a:xfrm>
            <a:off x="284163" y="6308725"/>
            <a:ext cx="1414462" cy="22066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it-IT" b="1" i="1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9900"/>
                </a:solidFill>
                <a:latin typeface="Comic Sans MS"/>
              </a:rPr>
              <a:t>(photos 2011)</a:t>
            </a:r>
          </a:p>
        </p:txBody>
      </p:sp>
      <p:pic>
        <p:nvPicPr>
          <p:cNvPr id="50183" name="Picture 2" descr="E:\CARLA Carla Acer 16-3-2014\- 0A New Pc-ACER 2 febbraio 2013\- 00 1 GIUGNO\- ARRIVAL + GIF 21 Giugno\GIF 4 giugno 2015\11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59713" y="6353175"/>
            <a:ext cx="720725" cy="474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0184" name="Picture 2" descr="november%5B1%5D"/>
          <p:cNvPicPr>
            <a:picLocks noChangeAspect="1" noChangeArrowheads="1" noCrop="1"/>
          </p:cNvPicPr>
          <p:nvPr/>
        </p:nvPicPr>
        <p:blipFill>
          <a:blip r:embed="rId7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438" y="5459413"/>
            <a:ext cx="1223962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0185" name="WordArt 6" descr="!cid_010c01c472b4$e9047640$0100000a@teixeira0c6kbw"/>
          <p:cNvSpPr>
            <a:spLocks noChangeArrowheads="1" noChangeShapeType="1" noTextEdit="1"/>
          </p:cNvSpPr>
          <p:nvPr/>
        </p:nvSpPr>
        <p:spPr bwMode="auto">
          <a:xfrm>
            <a:off x="1411288" y="5935663"/>
            <a:ext cx="568325" cy="2159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it-IT" sz="3600" b="1" kern="10"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blipFill dpi="0" rotWithShape="1">
                  <a:blip r:embed="rId8"/>
                  <a:srcRect/>
                  <a:tile tx="0" ty="0" sx="100000" sy="100000" flip="none" algn="tl"/>
                </a:blipFill>
                <a:latin typeface="Forte"/>
              </a:rPr>
              <a:t>2015</a:t>
            </a:r>
          </a:p>
        </p:txBody>
      </p:sp>
      <p:pic>
        <p:nvPicPr>
          <p:cNvPr id="23" name="Picture 2" descr="E:\CARLA  a T0SHIBA\CARLA Carla Acer 16-3-2014\- 0A New Pc-ACER 2 febbraio 2013\- 00 1 GIUGNO\- ARRIVAL + GIF 21 Giugno\- 0 cartelle  2012-2015 - 1 maggio\ENTRATE - tende 2013\1b97e5c6.pn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50813"/>
            <a:ext cx="12157075" cy="7008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" name="Picture 2" descr="E:\CARLA  a T0SHIBA\CARLA Carla Acer 16-3-2014\- 0A New Pc-ACER 2 febbraio 2013\- 00 1 GIUGNO\- ARRIVAL + GIF 21 Giugno\- 0 cartelle  2012-2015 - 1 maggio\ENTRATE - tende 2013\1b97e5c6.pn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070225" y="69850"/>
            <a:ext cx="12214225" cy="6850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" name="AutoShape 40">
            <a:hlinkClick r:id="" action="ppaction://hlinkshowjump?jump=firstslide" highlightClick="1"/>
          </p:cNvPr>
          <p:cNvSpPr>
            <a:spLocks noChangeArrowheads="1"/>
          </p:cNvSpPr>
          <p:nvPr/>
        </p:nvSpPr>
        <p:spPr bwMode="auto">
          <a:xfrm>
            <a:off x="5076825" y="6043613"/>
            <a:ext cx="1066800" cy="617537"/>
          </a:xfrm>
          <a:prstGeom prst="actionButtonBlank">
            <a:avLst/>
          </a:prstGeom>
          <a:noFill/>
          <a:ln>
            <a:noFill/>
          </a:ln>
          <a:effectLst>
            <a:prstShdw prst="shdw17" dist="68392" dir="6708085">
              <a:srgbClr val="FFFFFF"/>
            </a:prstShdw>
          </a:effectLst>
          <a:extLst/>
        </p:spPr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it-IT" sz="1200" b="1" i="1" u="sng" kern="0" dirty="0">
                <a:solidFill>
                  <a:srgbClr val="FFFFFF"/>
                </a:solidFill>
                <a:latin typeface="Comic Sans MS" pitchFamily="66" charset="0"/>
                <a:hlinkClick r:id="" action="ppaction://hlinkshowjump?jump=firstslide"/>
              </a:rPr>
              <a:t>Click</a:t>
            </a:r>
            <a:r>
              <a:rPr lang="en-US" altLang="it-IT" sz="1200" b="1" i="1" u="sng" kern="0" dirty="0">
                <a:solidFill>
                  <a:srgbClr val="FFFFFF"/>
                </a:solidFill>
                <a:latin typeface="Comic Sans MS" pitchFamily="66" charset="0"/>
              </a:rPr>
              <a:t> </a:t>
            </a:r>
            <a:r>
              <a:rPr lang="en-US" altLang="it-IT" sz="1200" b="1" i="1" u="sng" kern="0" dirty="0" err="1">
                <a:solidFill>
                  <a:srgbClr val="FFFFFF"/>
                </a:solidFill>
                <a:latin typeface="Comic Sans MS" pitchFamily="66" charset="0"/>
              </a:rPr>
              <a:t>ici</a:t>
            </a:r>
            <a:endParaRPr lang="en-US" altLang="it-IT" sz="1200" b="1" i="1" u="sng" kern="0" dirty="0">
              <a:solidFill>
                <a:srgbClr val="FFFFFF"/>
              </a:solidFill>
              <a:latin typeface="Comic Sans MS" pitchFamily="66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it-IT" sz="1200" b="1" i="1" u="sng" kern="0" dirty="0">
                <a:solidFill>
                  <a:srgbClr val="FFFFFF"/>
                </a:solidFill>
                <a:latin typeface="Comic Sans MS" pitchFamily="66" charset="0"/>
              </a:rPr>
              <a:t>Pour le revoir</a:t>
            </a:r>
            <a:endParaRPr lang="en-US" altLang="it-IT" sz="1400" b="1" i="1" u="sng" kern="0" dirty="0">
              <a:solidFill>
                <a:srgbClr val="FFFFFF"/>
              </a:solidFill>
              <a:latin typeface="Comic Sans MS" pitchFamily="66" charset="0"/>
            </a:endParaRPr>
          </a:p>
        </p:txBody>
      </p:sp>
      <p:pic>
        <p:nvPicPr>
          <p:cNvPr id="1028" name="Picture 4" descr="G:\CHIAVETTA  USB\-   448-353 Journée d'automne\gif usati\726778PcUpMgnwoCmBJSSVC-300.png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163" y="692696"/>
            <a:ext cx="3894241" cy="23884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4.81481E-6 L -0.679 0.06134 " pathEditMode="relative" rAng="0" ptsTypes="AA">
                                      <p:cBhvr>
                                        <p:cTn id="6" dur="5000" fill="hold"/>
                                        <p:tgtEl>
                                          <p:spTgt spid="1024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395800" y="3056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8" presetID="17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5_Metro">
  <a:themeElements>
    <a:clrScheme name="5_Metro 1">
      <a:dk1>
        <a:srgbClr val="676A55"/>
      </a:dk1>
      <a:lt1>
        <a:srgbClr val="FFFFFF"/>
      </a:lt1>
      <a:dk2>
        <a:srgbClr val="000000"/>
      </a:dk2>
      <a:lt2>
        <a:srgbClr val="EAEBDE"/>
      </a:lt2>
      <a:accent1>
        <a:srgbClr val="72A376"/>
      </a:accent1>
      <a:accent2>
        <a:srgbClr val="B0CCB0"/>
      </a:accent2>
      <a:accent3>
        <a:srgbClr val="AAAAAA"/>
      </a:accent3>
      <a:accent4>
        <a:srgbClr val="DADADA"/>
      </a:accent4>
      <a:accent5>
        <a:srgbClr val="BCCEBD"/>
      </a:accent5>
      <a:accent6>
        <a:srgbClr val="9FB99F"/>
      </a:accent6>
      <a:hlink>
        <a:srgbClr val="DB5353"/>
      </a:hlink>
      <a:folHlink>
        <a:srgbClr val="903638"/>
      </a:folHlink>
    </a:clrScheme>
    <a:fontScheme name="5_Metro">
      <a:majorFont>
        <a:latin typeface="Consolas"/>
        <a:ea typeface=""/>
        <a:cs typeface="Arial"/>
      </a:majorFont>
      <a:minorFont>
        <a:latin typeface="Corbe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5_Metro 1">
        <a:dk1>
          <a:srgbClr val="676A55"/>
        </a:dk1>
        <a:lt1>
          <a:srgbClr val="FFFFFF"/>
        </a:lt1>
        <a:dk2>
          <a:srgbClr val="000000"/>
        </a:dk2>
        <a:lt2>
          <a:srgbClr val="EAEBDE"/>
        </a:lt2>
        <a:accent1>
          <a:srgbClr val="72A376"/>
        </a:accent1>
        <a:accent2>
          <a:srgbClr val="B0CCB0"/>
        </a:accent2>
        <a:accent3>
          <a:srgbClr val="AAAAAA"/>
        </a:accent3>
        <a:accent4>
          <a:srgbClr val="DADADA"/>
        </a:accent4>
        <a:accent5>
          <a:srgbClr val="BCCEBD"/>
        </a:accent5>
        <a:accent6>
          <a:srgbClr val="9FB99F"/>
        </a:accent6>
        <a:hlink>
          <a:srgbClr val="DB5353"/>
        </a:hlink>
        <a:folHlink>
          <a:srgbClr val="903638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ema di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4775</TotalTime>
  <Words>15</Words>
  <Application>Microsoft Office PowerPoint</Application>
  <PresentationFormat>Presentazione su schermo (4:3)</PresentationFormat>
  <Paragraphs>6</Paragraphs>
  <Slides>36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Titoli diapositive</vt:lpstr>
      </vt:variant>
      <vt:variant>
        <vt:i4>36</vt:i4>
      </vt:variant>
    </vt:vector>
  </HeadingPairs>
  <TitlesOfParts>
    <vt:vector size="37" baseType="lpstr">
      <vt:lpstr>5_Metro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Journée d'automne</dc:title>
  <dc:creator>Charlotte</dc:creator>
  <cp:lastModifiedBy>carla</cp:lastModifiedBy>
  <cp:revision>343</cp:revision>
  <dcterms:created xsi:type="dcterms:W3CDTF">2010-06-19T22:16:52Z</dcterms:created>
  <dcterms:modified xsi:type="dcterms:W3CDTF">2015-11-01T21:37:17Z</dcterms:modified>
</cp:coreProperties>
</file>