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9" r:id="rId4"/>
    <p:sldId id="258" r:id="rId5"/>
    <p:sldId id="278" r:id="rId6"/>
    <p:sldId id="264" r:id="rId7"/>
    <p:sldId id="272" r:id="rId8"/>
    <p:sldId id="277" r:id="rId9"/>
    <p:sldId id="267" r:id="rId10"/>
    <p:sldId id="273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8LlHPhrtYLCJtthxu0AvA==" hashData="AzhNJN1kkrpILFfLdxnlmaGgW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210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0943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0785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0218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3497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1161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59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865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63541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7592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01662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8A7A-3F31-4BDE-8F8F-61547CEA1F37}" type="datetimeFigureOut">
              <a:rPr lang="fr-FR" smtClean="0"/>
              <a:t>02/11/2015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D515-C387-473B-A2D8-C1AED4ADF7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5751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Ça commence  -  Ginette Reno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55576" y="404664"/>
            <a:ext cx="74168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b="1" i="1" dirty="0" smtClean="0">
                <a:solidFill>
                  <a:srgbClr val="FF0000"/>
                </a:solidFill>
                <a:latin typeface="Colonna MT" panose="04020805060202030203" pitchFamily="82" charset="0"/>
              </a:rPr>
              <a:t>LES NON-DITS</a:t>
            </a:r>
            <a:endParaRPr lang="fr-FR" sz="8800" b="1" i="1" dirty="0">
              <a:solidFill>
                <a:srgbClr val="FF000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35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548680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Les non-dits par pudeur, ces mots qui sont tabous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Afin ne pas briser la loi du silence, sur page blanche</a:t>
            </a: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19458" name="Picture 2" descr="http://images.doctissimo.fr/1/beaute-mode/image-femme-chapeau/photo/hd/8994702899/11585879098/image-femme-chapeau-femme-chapeau-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79677"/>
            <a:ext cx="3600400" cy="54449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055" y="0"/>
            <a:ext cx="9295055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http://nsm01.casimages.com/img/2008/10/03/08100312553817605256688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3168">
            <a:off x="2245482" y="1916342"/>
            <a:ext cx="310515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332656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A l'encre rouge de la passion que je te voue, mes mots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Ne seront jamais à la puissance  de  mes sentiments </a:t>
            </a:r>
            <a:br>
              <a:rPr lang="fr-FR" sz="2400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60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76672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Non je ne dirai pas, combien tu es important pour moi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Afin de ne pas  trahir, ce que tu ne veux pas entendre</a:t>
            </a: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3079" name="Picture 7" descr="C:\Users\Personnel\Desktop\219qa0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5734050" cy="4057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95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6576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476672"/>
            <a:ext cx="763284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Je m'éloigne chaque jour un peu de toi, te laisser croire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Que tu n'es qu'un ami de compassion, que j’affectionne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/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endParaRPr lang="fr-FR" sz="2400" b="1" i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pic>
        <p:nvPicPr>
          <p:cNvPr id="20486" name="Picture 6" descr="http://sherazade.s.h.pic.centerblog.net/a5335ec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01824"/>
            <a:ext cx="1572766" cy="343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lestresorsdebouloute.l.e.pic.centerblog.net/d3eafc3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1772816"/>
            <a:ext cx="427330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71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11560" y="404664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Non, je ne dirai pas, en mes nuits d'insomnie, j'imagine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Te regarder dormir, rêvant de mon inaccessible amour</a:t>
            </a: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9220" name="Picture 4" descr="https://tse1.mm.bing.net/th?&amp;id=OIP.M5f48b3f1124a65a34dd1c8aeaba96edb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3462443"/>
            <a:ext cx="2343150" cy="2857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27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9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Le  jour me ramène à la réalité, au cœur de mes pensées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Tu es encré, telle l’indélébile encre rouge de mes aveux</a:t>
            </a:r>
            <a:br>
              <a:rPr lang="fr-FR" sz="2400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17412" name="Picture 4" descr="https://tse1.mm.bing.net/th?&amp;id=OIP.M0c8d44a5abcc0bbfdc06848b1e12dbf9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198" y="4293096"/>
            <a:ext cx="2857500" cy="20383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12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74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33265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Non, je ne dirai pas, que je préfère ma triste solitude 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A des mains sur mon corps, qui ne sont pas les tiennes</a:t>
            </a: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21506" name="Picture 2" descr="https://tse1.mm.bing.net/th?&amp;id=OIP.Md77f90bb73d21a5d8f83b0ab598a983e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50" y="1052736"/>
            <a:ext cx="207645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52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332656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Laisse- moi fabuler  que tu m'aimes, car moi vois -tu</a:t>
            </a:r>
            <a:br>
              <a:rPr lang="fr-FR" sz="2400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rgbClr val="FF0000"/>
                </a:solidFill>
              </a:rPr>
              <a:t>Je t'aimerai dans le silence des non-dits par pudeur</a:t>
            </a:r>
            <a:br>
              <a:rPr lang="fr-FR" sz="2400" dirty="0" smtClean="0">
                <a:solidFill>
                  <a:srgbClr val="FF0000"/>
                </a:solidFill>
              </a:rPr>
            </a:br>
            <a:endParaRPr lang="fr-FR" sz="2400" b="1" i="1" dirty="0">
              <a:solidFill>
                <a:srgbClr val="FF0000"/>
              </a:solidFill>
            </a:endParaRPr>
          </a:p>
        </p:txBody>
      </p:sp>
      <p:pic>
        <p:nvPicPr>
          <p:cNvPr id="6" name="Picture 6" descr="https://tse1.mm.bing.net/th?&amp;id=OIP.Ma7f48007fd535d8c8ac8a3efe25b6705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2857500" cy="21145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184482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</a:rPr>
              <a:t>chrys@ck</a:t>
            </a:r>
            <a:endParaRPr lang="fr-F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95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Ça commence  -  Ginette Reno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"/>
            <a:ext cx="9324527" cy="71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dirty="0" smtClean="0">
                <a:solidFill>
                  <a:schemeClr val="bg2">
                    <a:lumMod val="75000"/>
                  </a:schemeClr>
                </a:solidFill>
              </a:rPr>
              <a:t>CREATION CHRYSANGE</a:t>
            </a:r>
            <a:endParaRPr lang="fr-FR" sz="54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95736" y="630932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2">
                    <a:lumMod val="50000"/>
                  </a:schemeClr>
                </a:solidFill>
              </a:rPr>
              <a:t>http://poetessechrys.vip-blog.com/</a:t>
            </a:r>
            <a:endParaRPr lang="fr-FR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860032" y="5661248"/>
            <a:ext cx="4464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2">
                    <a:lumMod val="50000"/>
                  </a:schemeClr>
                </a:solidFill>
              </a:rPr>
              <a:t>« Ça commence » GINETTE RENO</a:t>
            </a:r>
            <a:endParaRPr lang="fr-FR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435" name="Picture 3" descr="C:\Users\Personnel\Desktop\8c8715c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93134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05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87</Words>
  <Application>Microsoft Office PowerPoint</Application>
  <PresentationFormat>Affichage à l'écran (4:3)</PresentationFormat>
  <Paragraphs>13</Paragraphs>
  <Slides>10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18</cp:revision>
  <dcterms:created xsi:type="dcterms:W3CDTF">2015-11-02T09:43:23Z</dcterms:created>
  <dcterms:modified xsi:type="dcterms:W3CDTF">2015-11-02T20:31:26Z</dcterms:modified>
</cp:coreProperties>
</file>