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1" r:id="rId3"/>
    <p:sldId id="270" r:id="rId4"/>
    <p:sldId id="272" r:id="rId5"/>
    <p:sldId id="281" r:id="rId6"/>
    <p:sldId id="273" r:id="rId7"/>
    <p:sldId id="263" r:id="rId8"/>
    <p:sldId id="274" r:id="rId9"/>
    <p:sldId id="267" r:id="rId10"/>
    <p:sldId id="275" r:id="rId11"/>
    <p:sldId id="283" r:id="rId12"/>
    <p:sldId id="276" r:id="rId13"/>
    <p:sldId id="257" r:id="rId14"/>
    <p:sldId id="282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298" y="-8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3701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5432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596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180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5964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3628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586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3291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886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159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9150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5A126-C084-4796-B456-5B29A4B7A81C}" type="datetimeFigureOut">
              <a:rPr lang="fr-CA" smtClean="0"/>
              <a:t>2015-10-22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C4-5CC9-4A8D-A9B8-38984F48B7C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57619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4665"/>
            <a:ext cx="2509124" cy="6858000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2796"/>
            <a:ext cx="2700300" cy="6820539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3162266" y="4156979"/>
            <a:ext cx="3065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Le temps est court !</a:t>
            </a:r>
            <a:endParaRPr lang="fr-CA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555776" y="1772815"/>
            <a:ext cx="3960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Clarita</a:t>
            </a:r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…</a:t>
            </a:r>
            <a:r>
              <a:rPr lang="fr-CA" sz="32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pps</a:t>
            </a:r>
            <a:endParaRPr lang="fr-CA" sz="32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fr-CA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présente</a:t>
            </a:r>
            <a:r>
              <a:rPr lang="fr-CA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endParaRPr lang="fr-CA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4" name="Imag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-35599"/>
            <a:ext cx="4526338" cy="69068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609"/>
            <a:ext cx="4860032" cy="689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10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2" name="L_Automne d'Alexandre Dumas (angèle Arseneau(séraphin).wav"/>
          </p:stSnd>
        </p:sndAc>
      </p:transition>
    </mc:Choice>
    <mc:Fallback xmlns="">
      <p:transition>
        <p:sndAc>
          <p:stSnd loop="1">
            <p:snd r:embed="rId6" name="L_Automne d'Alexandre Dumas (angèle Arseneau(séraphin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9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" dur="9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3920" cy="689009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24022" y="908720"/>
            <a:ext cx="640871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Malgré les années qu’on moissonne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Les cheveux gris qui s’additionnent,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On reste quelque part en dedans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Toujours aussi jeune qu’avant</a:t>
            </a:r>
            <a:endParaRPr lang="fr-CA" sz="2000" dirty="0">
              <a:latin typeface="+mj-lt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339752" y="2406079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Quand on atteint la soixantaine</a:t>
            </a:r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42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5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650"/>
                            </p:stCondLst>
                            <p:childTnLst>
                              <p:par>
                                <p:cTn id="2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150"/>
                            </p:stCondLst>
                            <p:childTnLst>
                              <p:par>
                                <p:cTn id="3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65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187" y="9961"/>
            <a:ext cx="91957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620688"/>
            <a:ext cx="5688632" cy="367240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75" y="1101733"/>
            <a:ext cx="5688632" cy="367240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64836"/>
            <a:ext cx="5544616" cy="36004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722" y="2031639"/>
            <a:ext cx="5488813" cy="381511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465591"/>
            <a:ext cx="5400600" cy="3672408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46" y="9961"/>
            <a:ext cx="923593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17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19672" y="764704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Malgré l’apparente faiblesse,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Un accordéon de tendresse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Remplit nos cœurs silencieux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Et met des larmes dans nos yeux.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55776" y="2292128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Quand on atteint la soixantaine</a:t>
            </a:r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16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Redfish Creek, Ida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12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Redfish Creek, Ida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669" y="53323"/>
            <a:ext cx="9418669" cy="6974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312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52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3688" y="544612"/>
            <a:ext cx="64087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Un enfant qui sourit </a:t>
            </a:r>
          </a:p>
          <a:p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et nous voilà conquis!</a:t>
            </a:r>
          </a:p>
          <a:p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Malgré un passé qui s’étire</a:t>
            </a:r>
          </a:p>
          <a:p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Malgré l’avenir qui soupire</a:t>
            </a:r>
          </a:p>
          <a:p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On garde toujours dans ses mains</a:t>
            </a:r>
          </a:p>
          <a:p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Tout ce qu’on a glané de pain.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419872" y="266827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Aux abords de la soixantaine</a:t>
            </a:r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8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5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5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5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7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95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04" y="18278"/>
            <a:ext cx="925150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575" y="18278"/>
            <a:ext cx="9251504" cy="695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36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75656" y="476672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Toutes les saisons que l’on donne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Toutes les amours qu’on pardonne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Font </a:t>
            </a:r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de nous des gens plus heureux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Des assoiffés d’un peu de bleu.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03601" y="2032686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Comme autrefois, à la vingtaine.</a:t>
            </a:r>
            <a:endParaRPr lang="fr-CA" b="1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34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36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13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8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03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03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03" decel="50000">
                                          <p:stCondLst>
                                            <p:cond delay="1043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03" decel="50000">
                                          <p:stCondLst>
                                            <p:cond delay="114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" y="32792"/>
            <a:ext cx="9144000" cy="6858000"/>
          </a:xfrm>
        </p:spPr>
      </p:pic>
      <p:pic>
        <p:nvPicPr>
          <p:cNvPr id="5" name="Espace réservé du contenu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5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8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875" accel="50000" fill="hold">
                                          <p:stCondLst>
                                            <p:cond delay="28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875" accel="50000" fill="hold">
                                          <p:stCondLst>
                                            <p:cond delay="28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3568" y="692696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Avec une </a:t>
            </a:r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infinie </a:t>
            </a:r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sagesse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On distribue force largesses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On voudrait arrêter le temps 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Vivre sans vie par en avant.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47864" y="2103239"/>
            <a:ext cx="4212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Pour oublier la soixantaine.</a:t>
            </a:r>
            <a:endParaRPr lang="fr-CA" b="1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9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7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9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34" y="0"/>
            <a:ext cx="9144000" cy="688515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4"/>
            <a:ext cx="9144000" cy="6885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2953" y="404664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Dans un chant qui frémit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On s’accroche à la vie!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Dans la grande valse du monde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Où tant de beautés surabondent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Qu’est-ce donc qu’une année de plus</a:t>
            </a:r>
          </a:p>
          <a:p>
            <a:pPr algn="ctr"/>
            <a:r>
              <a:rPr lang="fr-CA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Au calendrier des vertus.</a:t>
            </a:r>
            <a:endParaRPr lang="fr-CA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339752" y="2567817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Quand on n’a que ..</a:t>
            </a:r>
          </a:p>
          <a:p>
            <a:r>
              <a:rPr lang="fr-CA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fr-CA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                    la soixantaine.!  </a:t>
            </a:r>
            <a:endParaRPr lang="fr-CA" b="1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06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8" y="8699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99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009" y="0"/>
            <a:ext cx="9205009" cy="6965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55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098" y="45188"/>
            <a:ext cx="3024336" cy="68128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49191" y="-4690"/>
            <a:ext cx="2592288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339752" y="1585345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CA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Le temps est court..</a:t>
            </a:r>
            <a:endParaRPr lang="fr-CA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35696" y="2996952"/>
            <a:ext cx="5458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Musique…</a:t>
            </a:r>
          </a:p>
          <a:p>
            <a:r>
              <a:rPr lang="fr-CA" sz="24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L’automne  ...d’Alexandre Dumas</a:t>
            </a:r>
          </a:p>
          <a:p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Interprète:  Angèle </a:t>
            </a:r>
            <a:r>
              <a:rPr lang="fr-CA" sz="24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Dubeau</a:t>
            </a:r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…La </a:t>
            </a:r>
            <a:r>
              <a:rPr lang="fr-CA" sz="24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P</a:t>
            </a:r>
            <a:r>
              <a:rPr lang="fr-CA" sz="24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ieta</a:t>
            </a:r>
            <a:endParaRPr lang="fr-CA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490810" y="4541853"/>
            <a:ext cx="417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Création…</a:t>
            </a:r>
            <a:r>
              <a:rPr lang="fr-CA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Claire Comtois</a:t>
            </a:r>
            <a:endParaRPr lang="fr-CA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051720" y="2420888"/>
            <a:ext cx="461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Texte:  Camille </a:t>
            </a:r>
            <a:r>
              <a:rPr lang="fr-CA" sz="28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Labrecque</a:t>
            </a:r>
            <a:endParaRPr lang="fr-CA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489151" y="6021287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c.clair@videotron.ca</a:t>
            </a:r>
            <a:endParaRPr lang="fr-CA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19" y="-4690"/>
            <a:ext cx="4710570" cy="691003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151" y="-30710"/>
            <a:ext cx="4654850" cy="691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69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227</Words>
  <Application>Microsoft Office PowerPoint</Application>
  <PresentationFormat>Affichage à l'écran (4:3)</PresentationFormat>
  <Paragraphs>45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Claire Comtois</dc:creator>
  <cp:lastModifiedBy>Claire Comtois</cp:lastModifiedBy>
  <cp:revision>108</cp:revision>
  <dcterms:created xsi:type="dcterms:W3CDTF">2013-11-25T18:01:21Z</dcterms:created>
  <dcterms:modified xsi:type="dcterms:W3CDTF">2015-10-22T16:32:21Z</dcterms:modified>
</cp:coreProperties>
</file>