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71" r:id="rId4"/>
    <p:sldId id="267" r:id="rId5"/>
    <p:sldId id="270" r:id="rId6"/>
    <p:sldId id="274" r:id="rId7"/>
    <p:sldId id="275" r:id="rId8"/>
    <p:sldId id="262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IjkRWODpRbLlAZAB2YgEw==" hashData="maInyp3uF8DK6XtoeLqfZ7HzPf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4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743A-64E0-47CC-A9EB-19CF4DD9E1EF}" type="datetimeFigureOut">
              <a:rPr lang="fr-FR" smtClean="0"/>
              <a:t>30/10/2015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485EA-1962-424B-9CEE-5584B881CF9D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64063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743A-64E0-47CC-A9EB-19CF4DD9E1EF}" type="datetimeFigureOut">
              <a:rPr lang="fr-FR" smtClean="0"/>
              <a:t>30/10/2015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485EA-1962-424B-9CEE-5584B881CF9D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83790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743A-64E0-47CC-A9EB-19CF4DD9E1EF}" type="datetimeFigureOut">
              <a:rPr lang="fr-FR" smtClean="0"/>
              <a:t>30/10/2015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485EA-1962-424B-9CEE-5584B881CF9D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21883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743A-64E0-47CC-A9EB-19CF4DD9E1EF}" type="datetimeFigureOut">
              <a:rPr lang="fr-FR" smtClean="0"/>
              <a:t>30/10/2015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485EA-1962-424B-9CEE-5584B881CF9D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50131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743A-64E0-47CC-A9EB-19CF4DD9E1EF}" type="datetimeFigureOut">
              <a:rPr lang="fr-FR" smtClean="0"/>
              <a:t>30/10/2015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485EA-1962-424B-9CEE-5584B881CF9D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830795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743A-64E0-47CC-A9EB-19CF4DD9E1EF}" type="datetimeFigureOut">
              <a:rPr lang="fr-FR" smtClean="0"/>
              <a:t>30/10/2015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485EA-1962-424B-9CEE-5584B881CF9D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44241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743A-64E0-47CC-A9EB-19CF4DD9E1EF}" type="datetimeFigureOut">
              <a:rPr lang="fr-FR" smtClean="0"/>
              <a:t>30/10/2015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485EA-1962-424B-9CEE-5584B881CF9D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5864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743A-64E0-47CC-A9EB-19CF4DD9E1EF}" type="datetimeFigureOut">
              <a:rPr lang="fr-FR" smtClean="0"/>
              <a:t>30/10/2015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485EA-1962-424B-9CEE-5584B881CF9D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50375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743A-64E0-47CC-A9EB-19CF4DD9E1EF}" type="datetimeFigureOut">
              <a:rPr lang="fr-FR" smtClean="0"/>
              <a:t>30/10/2015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485EA-1962-424B-9CEE-5584B881CF9D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676563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743A-64E0-47CC-A9EB-19CF4DD9E1EF}" type="datetimeFigureOut">
              <a:rPr lang="fr-FR" smtClean="0"/>
              <a:t>30/10/2015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485EA-1962-424B-9CEE-5584B881CF9D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67877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743A-64E0-47CC-A9EB-19CF4DD9E1EF}" type="datetimeFigureOut">
              <a:rPr lang="fr-FR" smtClean="0"/>
              <a:t>30/10/2015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485EA-1962-424B-9CEE-5584B881CF9D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85725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1F743A-64E0-47CC-A9EB-19CF4DD9E1EF}" type="datetimeFigureOut">
              <a:rPr lang="fr-FR" smtClean="0"/>
              <a:t>30/10/2015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485EA-1962-424B-9CEE-5584B881CF9D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03951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5362" name="Picture 2" descr="chrysanthèmes en mass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https://tse1.mm.bing.net/th?&amp;id=OIP.M4ddc416f39a067213fe5af0970fc21e3o0&amp;w=300&amp;h=300&amp;c=0&amp;pid=1.9&amp;rs=0&amp;p=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216" y="1556792"/>
            <a:ext cx="2257425" cy="2857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395535" y="2967335"/>
            <a:ext cx="8748465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i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Forte" panose="03060902040502070203" pitchFamily="66" charset="0"/>
              </a:rPr>
              <a:t>MON JARDIN </a:t>
            </a:r>
          </a:p>
          <a:p>
            <a:pPr algn="ctr"/>
            <a:r>
              <a:rPr lang="fr-FR" sz="5400" b="1" i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Forte" panose="03060902040502070203" pitchFamily="66" charset="0"/>
              </a:rPr>
              <a:t>DU </a:t>
            </a:r>
          </a:p>
          <a:p>
            <a:pPr algn="ctr"/>
            <a:r>
              <a:rPr lang="fr-FR" sz="5400" b="1" i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Forte" panose="03060902040502070203" pitchFamily="66" charset="0"/>
              </a:rPr>
              <a:t>SOUVENIR</a:t>
            </a:r>
            <a:endParaRPr lang="fr-FR" sz="5400" b="1" i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Forte" panose="03060902040502070203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028384" y="5445224"/>
            <a:ext cx="386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ck</a:t>
            </a:r>
            <a:endParaRPr lang="fr-FR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9" name="Fausto Papeti - Feelings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15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8000">
        <p:fade/>
      </p:transition>
    </mc:Choice>
    <mc:Fallback>
      <p:transition spd="med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" dur="indefinite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chrysanthème Wallpap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07504" y="329011"/>
            <a:ext cx="5112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arlow Solid Italic" panose="04030604020F02020D02" pitchFamily="82" charset="0"/>
              </a:rPr>
              <a:t>Souffles de pensées en sérénité</a:t>
            </a:r>
          </a:p>
          <a:p>
            <a:r>
              <a:rPr lang="fr-FR" sz="24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Harlow Solid Italic" panose="04030604020F02020D02" pitchFamily="82" charset="0"/>
              </a:rPr>
              <a:t>Mélodieux aux âmes des aimés </a:t>
            </a:r>
            <a:endParaRPr lang="fr-FR" sz="2400" b="1" i="1" dirty="0">
              <a:solidFill>
                <a:schemeClr val="accent2">
                  <a:lumMod val="60000"/>
                  <a:lumOff val="40000"/>
                </a:schemeClr>
              </a:solidFill>
              <a:latin typeface="Harlow Solid Italic" panose="04030604020F02020D02" pitchFamily="82" charset="0"/>
            </a:endParaRPr>
          </a:p>
        </p:txBody>
      </p:sp>
      <p:pic>
        <p:nvPicPr>
          <p:cNvPr id="7" name="Picture 12" descr="https://tse1.mm.bing.net/th?&amp;id=OIP.M00bcf4cd4e2f8a62ad1cfb858283d4bco0&amp;w=300&amp;h=300&amp;c=0&amp;pid=1.9&amp;rs=0&amp;p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573" y="2276872"/>
            <a:ext cx="1885950" cy="2857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7740352" y="6021288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ck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52762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2000">
        <p:fade/>
      </p:transition>
    </mc:Choice>
    <mc:Fallback>
      <p:transition spd="med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6386" name="Picture 2" descr="http://www.hdwallpap.com/wp-content/uploads/2013/04/flower-garden-wallpaper-hd-2-74707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08" y="0"/>
            <a:ext cx="91550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476672"/>
            <a:ext cx="54726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low Solid Italic" panose="04030604020F02020D02" pitchFamily="82" charset="0"/>
              </a:rPr>
              <a:t>Fleurissent les fleurs du bonheur</a:t>
            </a:r>
          </a:p>
          <a:p>
            <a:r>
              <a:rPr lang="fr-FR" sz="2400" b="1" i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low Solid Italic" panose="04030604020F02020D02" pitchFamily="82" charset="0"/>
              </a:rPr>
              <a:t>Du temps passé, haut en couleurs</a:t>
            </a:r>
            <a:endParaRPr lang="fr-FR" sz="2400" b="1" i="1" dirty="0">
              <a:solidFill>
                <a:schemeClr val="accent2">
                  <a:lumMod val="20000"/>
                  <a:lumOff val="80000"/>
                </a:schemeClr>
              </a:solidFill>
              <a:latin typeface="Harlow Solid Italic" panose="04030604020F02020D02" pitchFamily="82" charset="0"/>
            </a:endParaRPr>
          </a:p>
        </p:txBody>
      </p:sp>
      <p:pic>
        <p:nvPicPr>
          <p:cNvPr id="8" name="Picture 16" descr="https://tse1.mm.bing.net/th?&amp;id=OIP.M244cf42fc2b0ab119e53460de43d406ao0&amp;w=300&amp;h=300&amp;c=0&amp;pid=1.9&amp;rs=0&amp;p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32656"/>
            <a:ext cx="2114550" cy="2857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8028384" y="5589240"/>
            <a:ext cx="6023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ck</a:t>
            </a:r>
            <a:endParaRPr lang="fr-FR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0258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2000">
        <p:fade/>
      </p:transition>
    </mc:Choice>
    <mc:Fallback>
      <p:transition spd="med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1266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332656"/>
            <a:ext cx="4697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low Solid Italic" panose="04030604020F02020D02" pitchFamily="82" charset="0"/>
              </a:rPr>
              <a:t>Où mes pleurs séchés par l’odeur</a:t>
            </a:r>
          </a:p>
          <a:p>
            <a:r>
              <a:rPr lang="fr-FR" sz="2400" b="1" i="1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Harlow Solid Italic" panose="04030604020F02020D02" pitchFamily="82" charset="0"/>
              </a:rPr>
              <a:t>De la délivrance à leurs douleurs</a:t>
            </a:r>
            <a:endParaRPr lang="fr-FR" sz="2400" b="1" i="1" dirty="0">
              <a:solidFill>
                <a:schemeClr val="accent2">
                  <a:lumMod val="20000"/>
                  <a:lumOff val="80000"/>
                </a:schemeClr>
              </a:solidFill>
              <a:latin typeface="Harlow Solid Italic" panose="04030604020F02020D02" pitchFamily="82" charset="0"/>
            </a:endParaRPr>
          </a:p>
        </p:txBody>
      </p:sp>
      <p:pic>
        <p:nvPicPr>
          <p:cNvPr id="9" name="Picture 8" descr="https://tse1.mm.bing.net/th?&amp;id=OIP.Mbd46e03520ec87d1beb16f792203a117o0&amp;w=300&amp;h=300&amp;c=0&amp;pid=1.9&amp;rs=0&amp;p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784226"/>
            <a:ext cx="2647950" cy="2857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7308304" y="6165304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ck</a:t>
            </a:r>
            <a:endParaRPr lang="fr-FR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514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2000">
        <p:fade/>
      </p:transition>
    </mc:Choice>
    <mc:Fallback>
      <p:transition spd="med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4338" name="Picture 2" descr="http://www.allabouthappylife.com/wallpaper/fonds_ecran/fonds_ecran_widescreen/roses/roses-dsc019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" y="0"/>
            <a:ext cx="9136752" cy="688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40656" y="260648"/>
            <a:ext cx="6552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Inondent en leurs rayons de lumières</a:t>
            </a:r>
          </a:p>
          <a:p>
            <a:r>
              <a:rPr lang="fr-FR" sz="2400" b="1" i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De feux follets invoqués à mes prières</a:t>
            </a:r>
          </a:p>
          <a:p>
            <a:endParaRPr lang="fr-FR" sz="2400" b="1" i="1" dirty="0">
              <a:solidFill>
                <a:schemeClr val="accent2">
                  <a:lumMod val="40000"/>
                  <a:lumOff val="60000"/>
                </a:schemeClr>
              </a:solidFill>
              <a:latin typeface="Harlow Solid Italic" panose="04030604020F02020D02" pitchFamily="82" charset="0"/>
            </a:endParaRPr>
          </a:p>
        </p:txBody>
      </p:sp>
      <p:pic>
        <p:nvPicPr>
          <p:cNvPr id="6" name="Picture 18" descr="https://tse1.mm.bing.net/th?&amp;id=OIP.M0cdd309e02fc76b516499f597d17b15co0&amp;w=300&amp;h=300&amp;c=0&amp;pid=1.9&amp;rs=0&amp;p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6874" y="2015490"/>
            <a:ext cx="2857500" cy="2857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7164288" y="587727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ck</a:t>
            </a:r>
            <a:endParaRPr lang="fr-FR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8955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2000">
        <p:fade/>
      </p:transition>
    </mc:Choice>
    <mc:Fallback>
      <p:transition spd="med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0482" name="Picture 2" descr="Résultat de recherche d'images pour &quot;photo chrysantheme blanc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https://tse1.mm.bing.net/th?&amp;id=OIP.M39daa07dc3c253288afc3ed64ed9aa49o2&amp;w=300&amp;h=300&amp;c=0&amp;pid=1.9&amp;rs=0&amp;p=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71500"/>
            <a:ext cx="2400300" cy="28575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51520" y="260648"/>
            <a:ext cx="73448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i="1" dirty="0" smtClean="0">
              <a:solidFill>
                <a:schemeClr val="accent2">
                  <a:lumMod val="75000"/>
                </a:schemeClr>
              </a:solidFill>
              <a:latin typeface="Harlow Solid Italic" panose="04030604020F02020D02" pitchFamily="82" charset="0"/>
            </a:endParaRPr>
          </a:p>
          <a:p>
            <a:endParaRPr lang="fr-FR" sz="2400" b="1" i="1" dirty="0">
              <a:solidFill>
                <a:schemeClr val="accent2">
                  <a:lumMod val="60000"/>
                  <a:lumOff val="40000"/>
                </a:schemeClr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95536" y="404664"/>
            <a:ext cx="597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chemeClr val="accent2">
                    <a:lumMod val="75000"/>
                  </a:schemeClr>
                </a:solidFill>
                <a:latin typeface="Harlow Solid Italic" panose="04030604020F02020D02" pitchFamily="82" charset="0"/>
              </a:rPr>
              <a:t>A l’essence philosophique d’un esprit</a:t>
            </a:r>
          </a:p>
          <a:p>
            <a:r>
              <a:rPr lang="fr-FR" sz="2400" b="1" i="1" dirty="0" smtClean="0">
                <a:solidFill>
                  <a:schemeClr val="accent2">
                    <a:lumMod val="75000"/>
                  </a:schemeClr>
                </a:solidFill>
                <a:latin typeface="Harlow Solid Italic" panose="04030604020F02020D02" pitchFamily="82" charset="0"/>
              </a:rPr>
              <a:t>En paix dans mon jardin du souvenir</a:t>
            </a:r>
            <a:endParaRPr lang="fr-FR" sz="2400" b="1" i="1" dirty="0">
              <a:solidFill>
                <a:schemeClr val="accent2">
                  <a:lumMod val="75000"/>
                </a:schemeClr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83568" y="1628800"/>
            <a:ext cx="3240360" cy="371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accent2">
                    <a:lumMod val="75000"/>
                  </a:schemeClr>
                </a:solidFill>
                <a:latin typeface="Harlow Solid Italic" panose="04030604020F02020D02" pitchFamily="82" charset="0"/>
              </a:rPr>
              <a:t>Chrys@ck</a:t>
            </a:r>
            <a:endParaRPr lang="fr-FR" b="1" i="1" dirty="0">
              <a:solidFill>
                <a:schemeClr val="accent2">
                  <a:lumMod val="75000"/>
                </a:schemeClr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7956376" y="6021288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accent6">
                    <a:lumMod val="40000"/>
                    <a:lumOff val="60000"/>
                  </a:schemeClr>
                </a:solidFill>
              </a:rPr>
              <a:t>ck</a:t>
            </a:r>
            <a:endParaRPr lang="fr-FR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829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2000">
        <p:fade/>
      </p:transition>
    </mc:Choice>
    <mc:Fallback>
      <p:transition spd="med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2530" name="Picture 2" descr="C:\Users\Personnel\Desktop\ebf83e79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043608" y="476672"/>
            <a:ext cx="6696744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i="1" dirty="0" smtClean="0"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Tu n’es plus là où tu étais,</a:t>
            </a:r>
          </a:p>
          <a:p>
            <a:r>
              <a:rPr lang="fr-FR" sz="3600" b="1" i="1" dirty="0" smtClean="0"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 mais tu es partout là où je suis.</a:t>
            </a:r>
          </a:p>
          <a:p>
            <a:endParaRPr lang="fr-FR" sz="3600" b="1" i="1" dirty="0">
              <a:solidFill>
                <a:schemeClr val="bg1"/>
              </a:solidFill>
              <a:latin typeface="Harlow Solid Italic" panose="04030604020F02020D02" pitchFamily="82" charset="0"/>
            </a:endParaRPr>
          </a:p>
          <a:p>
            <a:r>
              <a:rPr lang="fr-FR" sz="3600" b="1" i="1" dirty="0" smtClean="0"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 Victor Hugo</a:t>
            </a:r>
            <a:endParaRPr lang="fr-FR" sz="3600" b="1" i="1" dirty="0" smtClean="0">
              <a:solidFill>
                <a:schemeClr val="bg1"/>
              </a:solidFill>
              <a:latin typeface="Harlow Solid Italic" panose="04030604020F02020D02" pitchFamily="82" charset="0"/>
            </a:endParaRPr>
          </a:p>
          <a:p>
            <a:endParaRPr lang="fr-FR" sz="3600" b="1" i="1" dirty="0" smtClean="0">
              <a:solidFill>
                <a:schemeClr val="bg1"/>
              </a:solidFill>
              <a:latin typeface="Harlow Solid Italic" panose="04030604020F02020D02" pitchFamily="82" charset="0"/>
            </a:endParaRPr>
          </a:p>
          <a:p>
            <a:endParaRPr lang="fr-FR" sz="2400" b="1" i="1" dirty="0">
              <a:solidFill>
                <a:schemeClr val="bg1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0279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2000">
        <p:fade/>
      </p:transition>
    </mc:Choice>
    <mc:Fallback>
      <p:transition spd="med" advClick="0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074" name="Picture 2" descr="http://bullies.b.u.pic.centerblog.net/6c9be70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4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 rot="10800000" flipV="1">
            <a:off x="3923928" y="1700808"/>
            <a:ext cx="59046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Forte" panose="03060902040502070203" pitchFamily="66" charset="0"/>
              </a:rPr>
              <a:t>CREATION CHRYSANGE</a:t>
            </a:r>
            <a:endParaRPr lang="fr-FR" sz="3200" b="1" i="1" dirty="0">
              <a:solidFill>
                <a:schemeClr val="accent6">
                  <a:lumMod val="40000"/>
                  <a:lumOff val="60000"/>
                </a:schemeClr>
              </a:solidFill>
              <a:latin typeface="Forte" panose="03060902040502070203" pitchFamily="66" charset="0"/>
            </a:endParaRPr>
          </a:p>
        </p:txBody>
      </p:sp>
      <p:pic>
        <p:nvPicPr>
          <p:cNvPr id="3075" name="Picture 3" descr="C:\Users\Personnel\Desktop\8c8715c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00808"/>
            <a:ext cx="1813717" cy="2334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3275856" y="5949280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http://poetessechrys.vip-blog.com/</a:t>
            </a:r>
            <a:endParaRPr lang="fr-FR" b="1" i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591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97</Words>
  <Application>Microsoft Office PowerPoint</Application>
  <PresentationFormat>Affichage à l'écran (4:3)</PresentationFormat>
  <Paragraphs>26</Paragraphs>
  <Slides>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194219531988</cp:keywords>
  <cp:lastModifiedBy>CHRYS</cp:lastModifiedBy>
  <cp:revision>20</cp:revision>
  <dcterms:created xsi:type="dcterms:W3CDTF">2015-10-30T13:04:41Z</dcterms:created>
  <dcterms:modified xsi:type="dcterms:W3CDTF">2015-10-30T18:32:44Z</dcterms:modified>
</cp:coreProperties>
</file>