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68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2C369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5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3834-6399-4F22-93F3-F217E30947DB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5A47-9FD7-4B8A-9874-AE20C512E7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3834-6399-4F22-93F3-F217E30947DB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5A47-9FD7-4B8A-9874-AE20C512E7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3834-6399-4F22-93F3-F217E30947DB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5A47-9FD7-4B8A-9874-AE20C512E7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3834-6399-4F22-93F3-F217E30947DB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5A47-9FD7-4B8A-9874-AE20C512E7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3834-6399-4F22-93F3-F217E30947DB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5A47-9FD7-4B8A-9874-AE20C512E7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3834-6399-4F22-93F3-F217E30947DB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5A47-9FD7-4B8A-9874-AE20C512E7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3834-6399-4F22-93F3-F217E30947DB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5A47-9FD7-4B8A-9874-AE20C512E7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3834-6399-4F22-93F3-F217E30947DB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5A47-9FD7-4B8A-9874-AE20C512E7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3834-6399-4F22-93F3-F217E30947DB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5A47-9FD7-4B8A-9874-AE20C512E7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3834-6399-4F22-93F3-F217E30947DB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5A47-9FD7-4B8A-9874-AE20C512E7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93834-6399-4F22-93F3-F217E30947DB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5A47-9FD7-4B8A-9874-AE20C512E7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93834-6399-4F22-93F3-F217E30947DB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F5A47-9FD7-4B8A-9874-AE20C512E70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arner_bros._pictures_intro_1401022324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1560" y="0"/>
            <a:ext cx="8229600" cy="806152"/>
          </a:xfrm>
          <a:prstGeom prst="rect">
            <a:avLst/>
          </a:prstGeom>
        </p:spPr>
        <p:txBody>
          <a:bodyPr vert="horz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Warner Bros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Presents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 </a:t>
            </a:r>
            <a:r>
              <a:rPr lang="en-US" dirty="0" err="1" smtClean="0"/>
              <a:t>vérité</a:t>
            </a:r>
            <a:r>
              <a:rPr lang="en-US" dirty="0" smtClean="0"/>
              <a:t>, </a:t>
            </a:r>
            <a:r>
              <a:rPr lang="en-US" dirty="0" err="1" smtClean="0"/>
              <a:t>rien</a:t>
            </a:r>
            <a:r>
              <a:rPr lang="en-US" dirty="0" smtClean="0"/>
              <a:t> ne me </a:t>
            </a:r>
            <a:r>
              <a:rPr lang="en-US" dirty="0" err="1" smtClean="0"/>
              <a:t>ferait</a:t>
            </a:r>
            <a:r>
              <a:rPr lang="en-US" dirty="0" smtClean="0"/>
              <a:t> plus </a:t>
            </a:r>
            <a:r>
              <a:rPr lang="en-US" dirty="0" err="1" smtClean="0"/>
              <a:t>plaisir</a:t>
            </a:r>
            <a:r>
              <a:rPr lang="en-US" dirty="0" smtClean="0"/>
              <a:t>, </a:t>
            </a:r>
            <a:r>
              <a:rPr lang="en-US" dirty="0" err="1" smtClean="0"/>
              <a:t>que</a:t>
            </a:r>
            <a:r>
              <a:rPr lang="en-US" dirty="0" smtClean="0"/>
              <a:t> de passer un moment avec </a:t>
            </a:r>
            <a:r>
              <a:rPr lang="en-US" dirty="0" err="1" smtClean="0"/>
              <a:t>vous</a:t>
            </a:r>
            <a:r>
              <a:rPr lang="en-US" dirty="0" smtClean="0"/>
              <a:t> !</a:t>
            </a:r>
            <a:endParaRPr lang="en-US" dirty="0"/>
          </a:p>
        </p:txBody>
      </p:sp>
      <p:pic>
        <p:nvPicPr>
          <p:cNvPr id="6146" name="Picture 2" descr="C:\Users\PC\Pictures\giphy (6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5" y="1628800"/>
            <a:ext cx="3552395" cy="2664296"/>
          </a:xfrm>
          <a:prstGeom prst="rect">
            <a:avLst/>
          </a:prstGeom>
          <a:noFill/>
        </p:spPr>
      </p:pic>
      <p:pic>
        <p:nvPicPr>
          <p:cNvPr id="6147" name="Picture 3" descr="C:\Users\PC\Pictures\2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437112"/>
            <a:ext cx="4841776" cy="2420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Enfin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Val a </a:t>
            </a:r>
            <a:r>
              <a:rPr lang="en-US" dirty="0" err="1" smtClean="0"/>
              <a:t>sa</a:t>
            </a:r>
            <a:r>
              <a:rPr lang="en-US" dirty="0" smtClean="0"/>
              <a:t> R8, je </a:t>
            </a:r>
            <a:r>
              <a:rPr lang="en-US" dirty="0" err="1" smtClean="0"/>
              <a:t>veux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Lambo</a:t>
            </a:r>
            <a:r>
              <a:rPr lang="en-US" dirty="0" smtClean="0"/>
              <a:t>, </a:t>
            </a:r>
            <a:r>
              <a:rPr lang="en-US" dirty="0" err="1" smtClean="0"/>
              <a:t>m’en</a:t>
            </a:r>
            <a:r>
              <a:rPr lang="en-US" dirty="0" smtClean="0"/>
              <a:t> </a:t>
            </a:r>
            <a:r>
              <a:rPr lang="en-US" dirty="0" err="1" smtClean="0"/>
              <a:t>ballec</a:t>
            </a:r>
            <a:r>
              <a:rPr lang="en-US" dirty="0" smtClean="0"/>
              <a:t> de </a:t>
            </a:r>
            <a:r>
              <a:rPr lang="en-US" dirty="0" err="1" smtClean="0"/>
              <a:t>vous</a:t>
            </a:r>
            <a:r>
              <a:rPr lang="en-US" dirty="0"/>
              <a:t> 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7170" name="Picture 2" descr="C:\Users\PC\Pictures\giphy (7)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90750" y="2434431"/>
            <a:ext cx="47625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Merci à </a:t>
            </a:r>
            <a:r>
              <a:rPr lang="en-US" dirty="0" err="1" smtClean="0"/>
              <a:t>tous</a:t>
            </a:r>
            <a:r>
              <a:rPr lang="en-US" dirty="0" smtClean="0"/>
              <a:t>, et </a:t>
            </a:r>
            <a:r>
              <a:rPr lang="en-US" dirty="0" err="1" smtClean="0"/>
              <a:t>joyeux</a:t>
            </a:r>
            <a:r>
              <a:rPr lang="en-US" dirty="0" smtClean="0"/>
              <a:t> </a:t>
            </a:r>
            <a:r>
              <a:rPr lang="en-US" dirty="0" err="1" smtClean="0"/>
              <a:t>noël</a:t>
            </a:r>
            <a:r>
              <a:rPr lang="en-US" dirty="0" smtClean="0"/>
              <a:t> !</a:t>
            </a:r>
            <a:endParaRPr lang="en-US" dirty="0"/>
          </a:p>
        </p:txBody>
      </p:sp>
      <p:pic>
        <p:nvPicPr>
          <p:cNvPr id="9218" name="Picture 2" descr="C:\Users\PC\Pictures\giphy (10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556792"/>
            <a:ext cx="6048672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N’oubliez</a:t>
            </a:r>
            <a:r>
              <a:rPr lang="en-US" dirty="0" smtClean="0"/>
              <a:t> pas de faire la </a:t>
            </a:r>
            <a:r>
              <a:rPr lang="en-US" dirty="0" err="1" smtClean="0"/>
              <a:t>vôtre</a:t>
            </a:r>
            <a:r>
              <a:rPr lang="en-US" dirty="0"/>
              <a:t> </a:t>
            </a:r>
            <a:r>
              <a:rPr lang="en-US" dirty="0" smtClean="0">
                <a:sym typeface="Wingdings" pitchFamily="2" charset="2"/>
              </a:rPr>
              <a:t></a:t>
            </a:r>
            <a:endParaRPr lang="en-US" dirty="0"/>
          </a:p>
        </p:txBody>
      </p:sp>
      <p:pic>
        <p:nvPicPr>
          <p:cNvPr id="10242" name="Picture 2" descr="C:\Users\PC\Pictures\giphy (11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6467784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0070C0"/>
                </a:solidFill>
              </a:rPr>
              <a:t>Une</a:t>
            </a:r>
            <a:r>
              <a:rPr lang="en-US" dirty="0" smtClean="0">
                <a:solidFill>
                  <a:srgbClr val="0070C0"/>
                </a:solidFill>
              </a:rPr>
              <a:t> production </a:t>
            </a:r>
            <a:r>
              <a:rPr lang="en-US" dirty="0" err="1" smtClean="0">
                <a:solidFill>
                  <a:srgbClr val="0070C0"/>
                </a:solidFill>
              </a:rPr>
              <a:t>Chalala</a:t>
            </a:r>
            <a:r>
              <a:rPr lang="en-US" dirty="0" smtClean="0">
                <a:solidFill>
                  <a:srgbClr val="0070C0"/>
                </a:solidFill>
              </a:rPr>
              <a:t> Montpellier Business School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Content Placeholder 3" descr="log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3212976"/>
            <a:ext cx="4021107" cy="14203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Ma </a:t>
            </a:r>
            <a:r>
              <a:rPr lang="en-US" b="1" dirty="0" err="1" smtClean="0">
                <a:solidFill>
                  <a:srgbClr val="FF0000"/>
                </a:solidFill>
              </a:rPr>
              <a:t>Lettre</a:t>
            </a:r>
            <a:r>
              <a:rPr lang="en-US" dirty="0" smtClean="0">
                <a:solidFill>
                  <a:srgbClr val="FF0000"/>
                </a:solidFill>
              </a:rPr>
              <a:t> au </a:t>
            </a:r>
            <a:r>
              <a:rPr lang="en-US" dirty="0" err="1" smtClean="0">
                <a:solidFill>
                  <a:srgbClr val="FF0000"/>
                </a:solidFill>
              </a:rPr>
              <a:t>Père</a:t>
            </a:r>
            <a:r>
              <a:rPr lang="en-US" dirty="0" smtClean="0">
                <a:solidFill>
                  <a:srgbClr val="FF0000"/>
                </a:solidFill>
              </a:rPr>
              <a:t> Noël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1920x1080_fond-ecran-fetes-noel-pere-noel-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platine</a:t>
            </a:r>
            <a:r>
              <a:rPr lang="en-US" dirty="0" smtClean="0"/>
              <a:t> pour </a:t>
            </a:r>
            <a:r>
              <a:rPr lang="en-US" dirty="0" err="1" smtClean="0"/>
              <a:t>être</a:t>
            </a:r>
            <a:r>
              <a:rPr lang="en-US" dirty="0" smtClean="0"/>
              <a:t> un </a:t>
            </a:r>
            <a:r>
              <a:rPr lang="en-US" dirty="0" err="1" smtClean="0"/>
              <a:t>vrai</a:t>
            </a:r>
            <a:r>
              <a:rPr lang="en-US" dirty="0" smtClean="0"/>
              <a:t> David </a:t>
            </a:r>
            <a:r>
              <a:rPr lang="en-US" dirty="0" err="1" smtClean="0"/>
              <a:t>Guetta</a:t>
            </a:r>
            <a:r>
              <a:rPr lang="en-US" dirty="0" smtClean="0"/>
              <a:t> 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Pour faire des </a:t>
            </a:r>
            <a:r>
              <a:rPr lang="en-US" dirty="0" err="1" smtClean="0"/>
              <a:t>trucs</a:t>
            </a:r>
            <a:r>
              <a:rPr lang="en-US" dirty="0" smtClean="0"/>
              <a:t> </a:t>
            </a:r>
            <a:r>
              <a:rPr lang="en-US" dirty="0" err="1" smtClean="0"/>
              <a:t>comme</a:t>
            </a:r>
            <a:r>
              <a:rPr lang="en-US" dirty="0" smtClean="0"/>
              <a:t> </a:t>
            </a:r>
            <a:r>
              <a:rPr lang="en-US" dirty="0" err="1" smtClean="0"/>
              <a:t>ça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1026" name="Picture 2" descr="C:\Users\PC\Pictures\dj-dope-dub-dubstep-festival-Favim.com-37023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365104"/>
            <a:ext cx="4021974" cy="2304256"/>
          </a:xfrm>
          <a:prstGeom prst="rect">
            <a:avLst/>
          </a:prstGeom>
          <a:noFill/>
        </p:spPr>
      </p:pic>
      <p:pic>
        <p:nvPicPr>
          <p:cNvPr id="1027" name="Picture 3" descr="C:\Users\PC\Pictures\ZmwEReV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204864"/>
            <a:ext cx="4136630" cy="1944216"/>
          </a:xfrm>
          <a:prstGeom prst="rect">
            <a:avLst/>
          </a:prstGeom>
          <a:noFill/>
        </p:spPr>
      </p:pic>
      <p:pic>
        <p:nvPicPr>
          <p:cNvPr id="1028" name="Picture 4" descr="C:\Users\PC\Pictures\giphy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276872"/>
            <a:ext cx="4306697" cy="1800200"/>
          </a:xfrm>
          <a:prstGeom prst="rect">
            <a:avLst/>
          </a:prstGeom>
          <a:noFill/>
        </p:spPr>
      </p:pic>
      <p:pic>
        <p:nvPicPr>
          <p:cNvPr id="1029" name="Picture 5" descr="C:\Users\PC\Pictures\giphy (1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509120"/>
            <a:ext cx="4001403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 </a:t>
            </a:r>
            <a:r>
              <a:rPr lang="en-US" dirty="0" err="1" smtClean="0"/>
              <a:t>manteau</a:t>
            </a:r>
            <a:r>
              <a:rPr lang="en-US" dirty="0" smtClean="0"/>
              <a:t> et des </a:t>
            </a:r>
            <a:r>
              <a:rPr lang="en-US" dirty="0" err="1" smtClean="0"/>
              <a:t>gants</a:t>
            </a:r>
            <a:r>
              <a:rPr lang="en-US" dirty="0" smtClean="0"/>
              <a:t> en </a:t>
            </a:r>
            <a:r>
              <a:rPr lang="en-US" dirty="0" err="1" smtClean="0"/>
              <a:t>cuir</a:t>
            </a:r>
            <a:r>
              <a:rPr lang="en-US" dirty="0" smtClean="0"/>
              <a:t> pour </a:t>
            </a:r>
            <a:r>
              <a:rPr lang="en-US" dirty="0" err="1" smtClean="0"/>
              <a:t>être</a:t>
            </a:r>
            <a:r>
              <a:rPr lang="en-US" dirty="0" smtClean="0"/>
              <a:t> un </a:t>
            </a:r>
            <a:r>
              <a:rPr lang="en-US" dirty="0" err="1" smtClean="0"/>
              <a:t>vrai</a:t>
            </a:r>
            <a:r>
              <a:rPr lang="en-US" dirty="0" smtClean="0"/>
              <a:t> </a:t>
            </a:r>
            <a:r>
              <a:rPr lang="en-US" dirty="0" err="1" smtClean="0"/>
              <a:t>bagass</a:t>
            </a:r>
            <a:endParaRPr lang="en-US" dirty="0"/>
          </a:p>
        </p:txBody>
      </p:sp>
      <p:pic>
        <p:nvPicPr>
          <p:cNvPr id="2050" name="Picture 2" descr="C:\Users\PC\Pictures\giphy (2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276872"/>
            <a:ext cx="5584454" cy="313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victoire</a:t>
            </a:r>
            <a:r>
              <a:rPr lang="en-US" dirty="0" smtClean="0"/>
              <a:t> de </a:t>
            </a:r>
            <a:r>
              <a:rPr lang="en-US" dirty="0" err="1" smtClean="0"/>
              <a:t>l’OM</a:t>
            </a:r>
            <a:r>
              <a:rPr lang="en-US" dirty="0" smtClean="0"/>
              <a:t> en 2016…</a:t>
            </a:r>
            <a:endParaRPr lang="en-US" dirty="0"/>
          </a:p>
        </p:txBody>
      </p:sp>
      <p:pic>
        <p:nvPicPr>
          <p:cNvPr id="3074" name="Picture 2" descr="C:\Users\PC\Pictures\giphy (3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924944"/>
            <a:ext cx="4752975" cy="3562350"/>
          </a:xfrm>
          <a:prstGeom prst="rect">
            <a:avLst/>
          </a:prstGeom>
          <a:noFill/>
        </p:spPr>
      </p:pic>
      <p:pic>
        <p:nvPicPr>
          <p:cNvPr id="3075" name="Picture 3" descr="C:\Users\PC\Pictures\but-gignac-evia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340768"/>
            <a:ext cx="4762500" cy="2476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Comme</a:t>
            </a:r>
            <a:r>
              <a:rPr lang="en-US" dirty="0" smtClean="0"/>
              <a:t> je sais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c’est</a:t>
            </a:r>
            <a:r>
              <a:rPr lang="en-US" dirty="0" smtClean="0"/>
              <a:t> </a:t>
            </a:r>
            <a:r>
              <a:rPr lang="en-US" dirty="0" err="1" smtClean="0"/>
              <a:t>difficile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    </a:t>
            </a:r>
            <a:r>
              <a:rPr lang="en-US" dirty="0" err="1" smtClean="0"/>
              <a:t>Emmenez-moi</a:t>
            </a:r>
            <a:r>
              <a:rPr lang="en-US" dirty="0" smtClean="0"/>
              <a:t> </a:t>
            </a:r>
            <a:r>
              <a:rPr lang="en-US" dirty="0" err="1" smtClean="0"/>
              <a:t>plutôt</a:t>
            </a:r>
            <a:r>
              <a:rPr lang="en-US" dirty="0" smtClean="0"/>
              <a:t> </a:t>
            </a:r>
            <a:r>
              <a:rPr lang="en-US" dirty="0" err="1" smtClean="0"/>
              <a:t>voir</a:t>
            </a:r>
            <a:r>
              <a:rPr lang="en-US" dirty="0" smtClean="0"/>
              <a:t> un match du Celtic Glasgow !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La bas </a:t>
            </a:r>
            <a:r>
              <a:rPr lang="en-US" dirty="0" err="1" smtClean="0"/>
              <a:t>ça</a:t>
            </a:r>
            <a:r>
              <a:rPr lang="en-US" dirty="0" smtClean="0"/>
              <a:t> </a:t>
            </a:r>
            <a:r>
              <a:rPr lang="en-US" dirty="0" err="1" smtClean="0"/>
              <a:t>joue</a:t>
            </a:r>
            <a:r>
              <a:rPr lang="en-US" dirty="0" smtClean="0"/>
              <a:t> fin au football !</a:t>
            </a:r>
          </a:p>
        </p:txBody>
      </p:sp>
      <p:pic>
        <p:nvPicPr>
          <p:cNvPr id="4098" name="Picture 2" descr="C:\Users\PC\Pictures\33mshf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420888"/>
            <a:ext cx="5223350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sinon</a:t>
            </a:r>
            <a:r>
              <a:rPr lang="en-US" dirty="0" smtClean="0"/>
              <a:t> aux World Series of Poker 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err="1" smtClean="0"/>
              <a:t>Mais</a:t>
            </a:r>
            <a:r>
              <a:rPr lang="en-US" dirty="0" smtClean="0"/>
              <a:t> on </a:t>
            </a:r>
            <a:r>
              <a:rPr lang="en-US" dirty="0" err="1" smtClean="0"/>
              <a:t>sait</a:t>
            </a:r>
            <a:r>
              <a:rPr lang="en-US" dirty="0" smtClean="0"/>
              <a:t> comment </a:t>
            </a:r>
            <a:r>
              <a:rPr lang="en-US" dirty="0" err="1" smtClean="0"/>
              <a:t>ça</a:t>
            </a:r>
            <a:r>
              <a:rPr lang="en-US" dirty="0" smtClean="0"/>
              <a:t> </a:t>
            </a:r>
            <a:r>
              <a:rPr lang="en-US" dirty="0" err="1" smtClean="0"/>
              <a:t>va</a:t>
            </a:r>
            <a:r>
              <a:rPr lang="en-US" dirty="0" smtClean="0"/>
              <a:t> </a:t>
            </a:r>
            <a:r>
              <a:rPr lang="en-US" dirty="0" err="1" smtClean="0"/>
              <a:t>finir</a:t>
            </a:r>
            <a:r>
              <a:rPr lang="en-US" dirty="0" smtClean="0"/>
              <a:t>…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 algn="r">
              <a:buNone/>
            </a:pPr>
            <a:r>
              <a:rPr lang="en-US" dirty="0" smtClean="0"/>
              <a:t>Laissez </a:t>
            </a:r>
            <a:r>
              <a:rPr lang="en-US" dirty="0" err="1" smtClean="0"/>
              <a:t>tomber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122" name="Picture 2" descr="C:\Users\PC\Pictures\giphy (4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481736"/>
            <a:ext cx="5165791" cy="2376264"/>
          </a:xfrm>
          <a:prstGeom prst="rect">
            <a:avLst/>
          </a:prstGeom>
          <a:noFill/>
        </p:spPr>
      </p:pic>
      <p:pic>
        <p:nvPicPr>
          <p:cNvPr id="5123" name="Picture 3" descr="C:\Users\PC\Pictures\giphy (5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060848"/>
            <a:ext cx="4095187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Pourquoi</a:t>
            </a:r>
            <a:r>
              <a:rPr lang="en-US" dirty="0" smtClean="0"/>
              <a:t> pas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bonne</a:t>
            </a:r>
            <a:r>
              <a:rPr lang="en-US" dirty="0" smtClean="0"/>
              <a:t> </a:t>
            </a:r>
            <a:r>
              <a:rPr lang="en-US" dirty="0" err="1" smtClean="0"/>
              <a:t>bouteille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8195" name="Picture 3" descr="C:\Users\PC\Pictures\giphy (9)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5715000" cy="3219450"/>
          </a:xfrm>
          <a:prstGeom prst="rect">
            <a:avLst/>
          </a:prstGeom>
          <a:noFill/>
        </p:spPr>
      </p:pic>
      <p:pic>
        <p:nvPicPr>
          <p:cNvPr id="8194" name="Picture 2" descr="C:\Users\PC\Pictures\giphy (8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581128"/>
            <a:ext cx="3790072" cy="2276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</TotalTime>
  <Words>149</Words>
  <Application>Microsoft Office PowerPoint</Application>
  <PresentationFormat>On-screen Show (4:3)</PresentationFormat>
  <Paragraphs>31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Une production Chalala Montpellier Business School</vt:lpstr>
      <vt:lpstr>Ma Lettre au Père Noël</vt:lpstr>
      <vt:lpstr>Une platine pour être un vrai David Guetta !</vt:lpstr>
      <vt:lpstr>Un manteau et des gants en cuir pour être un vrai bagass</vt:lpstr>
      <vt:lpstr>Une victoire de l’OM en 2016…</vt:lpstr>
      <vt:lpstr>Comme je sais que c’est difficile…</vt:lpstr>
      <vt:lpstr>Ou sinon aux World Series of Poker !</vt:lpstr>
      <vt:lpstr>Pourquoi pas une bonne bouteille…</vt:lpstr>
      <vt:lpstr>En vérité, rien ne me ferait plus plaisir, que de passer un moment avec vous !</vt:lpstr>
      <vt:lpstr>Enfin si Val a sa R8, je veux une Lambo, m’en ballec de vous !</vt:lpstr>
      <vt:lpstr>Merci à tous, et joyeux noël !</vt:lpstr>
      <vt:lpstr>N’oubliez pas de faire la vôtre 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PC</cp:lastModifiedBy>
  <cp:revision>12</cp:revision>
  <dcterms:created xsi:type="dcterms:W3CDTF">2015-10-30T19:33:55Z</dcterms:created>
  <dcterms:modified xsi:type="dcterms:W3CDTF">2015-10-30T21:28:59Z</dcterms:modified>
</cp:coreProperties>
</file>