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260" r:id="rId3"/>
    <p:sldId id="256" r:id="rId4"/>
    <p:sldId id="257" r:id="rId5"/>
    <p:sldId id="258" r:id="rId6"/>
    <p:sldId id="259" r:id="rId7"/>
    <p:sldId id="322" r:id="rId8"/>
    <p:sldId id="261" r:id="rId9"/>
    <p:sldId id="263" r:id="rId10"/>
    <p:sldId id="319" r:id="rId11"/>
    <p:sldId id="275" r:id="rId12"/>
    <p:sldId id="325" r:id="rId13"/>
    <p:sldId id="312" r:id="rId14"/>
    <p:sldId id="262" r:id="rId15"/>
    <p:sldId id="267" r:id="rId16"/>
    <p:sldId id="268" r:id="rId17"/>
    <p:sldId id="315" r:id="rId18"/>
    <p:sldId id="269" r:id="rId19"/>
    <p:sldId id="270" r:id="rId20"/>
    <p:sldId id="313" r:id="rId21"/>
    <p:sldId id="271" r:id="rId22"/>
    <p:sldId id="314" r:id="rId23"/>
    <p:sldId id="273" r:id="rId24"/>
    <p:sldId id="274" r:id="rId25"/>
    <p:sldId id="294" r:id="rId26"/>
    <p:sldId id="320" r:id="rId27"/>
    <p:sldId id="277" r:id="rId28"/>
    <p:sldId id="278" r:id="rId29"/>
    <p:sldId id="302" r:id="rId30"/>
    <p:sldId id="279" r:id="rId31"/>
    <p:sldId id="280" r:id="rId32"/>
    <p:sldId id="282" r:id="rId33"/>
    <p:sldId id="287" r:id="rId34"/>
    <p:sldId id="283" r:id="rId35"/>
    <p:sldId id="303" r:id="rId36"/>
    <p:sldId id="272" r:id="rId37"/>
    <p:sldId id="288" r:id="rId38"/>
    <p:sldId id="284" r:id="rId39"/>
    <p:sldId id="285" r:id="rId40"/>
    <p:sldId id="286" r:id="rId41"/>
    <p:sldId id="276" r:id="rId42"/>
    <p:sldId id="309" r:id="rId43"/>
    <p:sldId id="316" r:id="rId44"/>
    <p:sldId id="290" r:id="rId45"/>
    <p:sldId id="317" r:id="rId46"/>
    <p:sldId id="300" r:id="rId47"/>
    <p:sldId id="311" r:id="rId48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/Ou1iHoPAyzmFcu/xAZaQ==" hashData="VZrf3psKHr7+LahZ9gZuJR4su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30" y="-1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0CEF7-1CF2-496A-8C24-858EA06BD618}" type="datetimeFigureOut">
              <a:rPr lang="hu-HU" smtClean="0"/>
              <a:pPr/>
              <a:t>2015.02.17.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920A0-A5CD-4056-B406-4D7FC974A09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zuzmaras-fa-arnyek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965888" y="4269784"/>
            <a:ext cx="721223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0" cap="none" spc="0" dirty="0" smtClean="0">
                <a:ln w="10160">
                  <a:noFill/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Winter Memories</a:t>
            </a:r>
            <a:endParaRPr lang="hu-HU" sz="6600" b="0" cap="none" spc="0" dirty="0">
              <a:ln w="10160">
                <a:noFill/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Sara Bareilles - Winter 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28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407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410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0517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25252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2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iroda-les-derevya-put-sne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0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75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3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kus-t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1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atosnya-patak-volgye-erdel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i-naplemen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0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6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6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pfelkelte-tel-fa-zuzmar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7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fenyo-napkelt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pfelkelte-fahaz-tel-olasz-alpo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8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os-folyo-erdel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ek-tel-er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7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7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napkelte-fa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83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1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pad-fenyo-fenye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3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7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6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54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20643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-folyo-fa-tukrozodes-je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-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edi-to-szloven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dara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i-napfelkelt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egovik-kacheli-zi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042047" y="625252"/>
            <a:ext cx="10599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Judy</a:t>
            </a:r>
            <a:endParaRPr lang="hu-HU" sz="280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45152" y="5377780"/>
            <a:ext cx="2510624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http://fauna-flora.gportal.hu</a:t>
            </a:r>
            <a:endParaRPr lang="hu-HU" sz="1200" b="1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3287839" y="5377780"/>
            <a:ext cx="256833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http://judy-pps.blogspot.com</a:t>
            </a:r>
            <a:endParaRPr lang="hu-HU" sz="1200" b="1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6372200" y="5377780"/>
            <a:ext cx="270458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1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man Old Style" pitchFamily="18" charset="0"/>
              </a:rPr>
              <a:t>http://www.ppsparadicsom.net</a:t>
            </a:r>
            <a:endParaRPr lang="hu-HU" sz="1200" b="1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12</Words>
  <Application>Microsoft Office PowerPoint</Application>
  <PresentationFormat>Diavetítés a képernyőre (16:10 oldalarány)</PresentationFormat>
  <Paragraphs>5</Paragraphs>
  <Slides>47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47</vt:i4>
      </vt:variant>
    </vt:vector>
  </HeadingPairs>
  <TitlesOfParts>
    <vt:vector size="4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24</cp:revision>
  <dcterms:created xsi:type="dcterms:W3CDTF">2015-01-16T06:44:36Z</dcterms:created>
  <dcterms:modified xsi:type="dcterms:W3CDTF">2015-02-17T03:56:38Z</dcterms:modified>
</cp:coreProperties>
</file>