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319" r:id="rId4"/>
    <p:sldId id="256" r:id="rId5"/>
    <p:sldId id="258" r:id="rId6"/>
    <p:sldId id="320" r:id="rId7"/>
    <p:sldId id="285" r:id="rId8"/>
    <p:sldId id="269" r:id="rId9"/>
    <p:sldId id="263" r:id="rId10"/>
    <p:sldId id="326" r:id="rId11"/>
    <p:sldId id="264" r:id="rId12"/>
    <p:sldId id="328" r:id="rId13"/>
    <p:sldId id="286" r:id="rId14"/>
    <p:sldId id="321" r:id="rId15"/>
    <p:sldId id="267" r:id="rId16"/>
    <p:sldId id="259" r:id="rId17"/>
    <p:sldId id="322" r:id="rId18"/>
    <p:sldId id="323" r:id="rId19"/>
    <p:sldId id="268" r:id="rId20"/>
    <p:sldId id="330" r:id="rId21"/>
    <p:sldId id="260" r:id="rId22"/>
    <p:sldId id="280" r:id="rId23"/>
    <p:sldId id="271" r:id="rId24"/>
    <p:sldId id="301" r:id="rId25"/>
    <p:sldId id="313" r:id="rId26"/>
    <p:sldId id="293" r:id="rId27"/>
    <p:sldId id="281" r:id="rId28"/>
    <p:sldId id="290" r:id="rId29"/>
    <p:sldId id="274" r:id="rId30"/>
    <p:sldId id="275" r:id="rId31"/>
    <p:sldId id="277" r:id="rId32"/>
    <p:sldId id="308" r:id="rId33"/>
    <p:sldId id="318" r:id="rId34"/>
    <p:sldId id="287" r:id="rId35"/>
    <p:sldId id="311" r:id="rId36"/>
    <p:sldId id="270" r:id="rId37"/>
    <p:sldId id="324" r:id="rId38"/>
    <p:sldId id="278" r:id="rId39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HNKv26p2s+5fcggV6ldWg==" hashData="JMnIBdbnCnDmwix/dzy6xMzCb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30" y="-1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6540E-050D-4C88-AB3A-F587E8EE45E6}" type="datetimeFigureOut">
              <a:rPr lang="hu-HU" smtClean="0"/>
              <a:pPr/>
              <a:t>2015.02.11.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B0009-8623-487F-9CD3-C84C83426B71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3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ndy-sweet-colorful-food.jp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BC4200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057300"/>
            <a:ext cx="561975" cy="866775"/>
          </a:xfrm>
          <a:prstGeom prst="rect">
            <a:avLst/>
          </a:prstGeom>
        </p:spPr>
      </p:pic>
      <p:pic>
        <p:nvPicPr>
          <p:cNvPr id="4" name="Kép 3" descr="ABC4200U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7744" y="1345332"/>
            <a:ext cx="676275" cy="866775"/>
          </a:xfrm>
          <a:prstGeom prst="rect">
            <a:avLst/>
          </a:prstGeom>
        </p:spPr>
      </p:pic>
      <p:pic>
        <p:nvPicPr>
          <p:cNvPr id="5" name="Kép 4" descr="ABC4200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121196"/>
            <a:ext cx="609600" cy="866775"/>
          </a:xfrm>
          <a:prstGeom prst="rect">
            <a:avLst/>
          </a:prstGeom>
        </p:spPr>
      </p:pic>
      <p:pic>
        <p:nvPicPr>
          <p:cNvPr id="6" name="Kép 5" descr="ABC4200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553244"/>
            <a:ext cx="685800" cy="866775"/>
          </a:xfrm>
          <a:prstGeom prst="rect">
            <a:avLst/>
          </a:prstGeom>
        </p:spPr>
      </p:pic>
      <p:pic>
        <p:nvPicPr>
          <p:cNvPr id="7" name="Kép 6" descr="ABC4200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32240" y="121196"/>
            <a:ext cx="647700" cy="866775"/>
          </a:xfrm>
          <a:prstGeom prst="rect">
            <a:avLst/>
          </a:prstGeom>
        </p:spPr>
      </p:pic>
      <p:pic>
        <p:nvPicPr>
          <p:cNvPr id="8" name="Kép 7" descr="ABC4200H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-960000">
            <a:off x="1403648" y="4081636"/>
            <a:ext cx="704850" cy="866775"/>
          </a:xfrm>
          <a:prstGeom prst="rect">
            <a:avLst/>
          </a:prstGeom>
        </p:spPr>
      </p:pic>
      <p:pic>
        <p:nvPicPr>
          <p:cNvPr id="9" name="Kép 8" descr="ABC4200O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600000">
            <a:off x="2915816" y="4441676"/>
            <a:ext cx="666750" cy="857250"/>
          </a:xfrm>
          <a:prstGeom prst="rect">
            <a:avLst/>
          </a:prstGeom>
        </p:spPr>
      </p:pic>
      <p:pic>
        <p:nvPicPr>
          <p:cNvPr id="10" name="Kép 9" descr="ABC4200N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-420000">
            <a:off x="3707904" y="3937620"/>
            <a:ext cx="714375" cy="866775"/>
          </a:xfrm>
          <a:prstGeom prst="rect">
            <a:avLst/>
          </a:prstGeom>
        </p:spPr>
      </p:pic>
      <p:pic>
        <p:nvPicPr>
          <p:cNvPr id="11" name="Kép 10" descr="ABC4200E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20072" y="4153644"/>
            <a:ext cx="590550" cy="866775"/>
          </a:xfrm>
          <a:prstGeom prst="rect">
            <a:avLst/>
          </a:prstGeom>
        </p:spPr>
      </p:pic>
      <p:pic>
        <p:nvPicPr>
          <p:cNvPr id="12" name="Kép 11" descr="ABC4200Y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540000">
            <a:off x="6372200" y="4369668"/>
            <a:ext cx="676275" cy="866775"/>
          </a:xfrm>
          <a:prstGeom prst="rect">
            <a:avLst/>
          </a:prstGeom>
        </p:spPr>
      </p:pic>
      <p:sp>
        <p:nvSpPr>
          <p:cNvPr id="13" name="Téglalap 12"/>
          <p:cNvSpPr/>
          <p:nvPr/>
        </p:nvSpPr>
        <p:spPr>
          <a:xfrm rot="1080000">
            <a:off x="8177903" y="1727631"/>
            <a:ext cx="80021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hu-HU" sz="7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&amp;</a:t>
            </a:r>
            <a:endParaRPr lang="hu-HU" sz="7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6000">
    <p:wedge/>
    <p:sndAc>
      <p:stSnd>
        <p:snd r:embed="rId2" name="Sugar, Sugar- The Archi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ndy-colorful-sweet-konfety-3203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0002659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966"/>
          <a:stretch>
            <a:fillRect/>
          </a:stretch>
        </p:blipFill>
        <p:spPr>
          <a:xfrm>
            <a:off x="0" y="0"/>
            <a:ext cx="9144002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82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melad-sahar-konfet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odel-krasnye-volosy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sert-klubnika-yagody-6627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okolad-sweets-with-love-33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sert-sladkoe-malina-kre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rty-klubnika-malina-minda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melad-zheltyy-oranzhevyy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7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edenec-sladkoe-ochki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-2816h2064-tort-tor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adosti-konfety-raznocvetnye-11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ico-makiyazh-volos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rt-morozhenoe-krem-ed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s-sweets-cake-cheese-ca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vi-apelsin-shokolad-konfe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da-krem-yagody-smorodina-73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ines-csokigolyok-az-m-ms-world-b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tro-girl-candy-heart-shirt-wallpaper-53c9775d24e76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nfety-shokolad-molochny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rozhnoe-shariki-shokoladny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da-sladkoe-shokolad-poristy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da-sladkoe-tort-torti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art-hearts-chocolate-lov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kus-guby-drazhe-raznocvetny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-sweets-spoon-branch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el-makiyazh-guby-radug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ney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806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lybki-sladosti-konfetki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-cream-colorful-frui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BC4200J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763688" y="1057300"/>
            <a:ext cx="428625" cy="866775"/>
          </a:xfrm>
          <a:prstGeom prst="rect">
            <a:avLst/>
          </a:prstGeom>
        </p:spPr>
      </p:pic>
      <p:pic>
        <p:nvPicPr>
          <p:cNvPr id="4" name="Kép 3" descr="ABC4200D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355976" y="1057300"/>
            <a:ext cx="695325" cy="857250"/>
          </a:xfrm>
          <a:prstGeom prst="rect">
            <a:avLst/>
          </a:prstGeom>
        </p:spPr>
      </p:pic>
      <p:pic>
        <p:nvPicPr>
          <p:cNvPr id="5" name="Kép 4" descr="ABC4200U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2771800" y="913284"/>
            <a:ext cx="676275" cy="866775"/>
          </a:xfrm>
          <a:prstGeom prst="rect">
            <a:avLst/>
          </a:prstGeom>
        </p:spPr>
      </p:pic>
      <p:pic>
        <p:nvPicPr>
          <p:cNvPr id="6" name="Kép 5" descr="ABC4200Y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6084168" y="1129308"/>
            <a:ext cx="676275" cy="866775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27901" y="5377780"/>
            <a:ext cx="231185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http://judy-pps.blogspot.com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6660232" y="5377780"/>
            <a:ext cx="242316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http://www.ppsparadicsom.net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7</Words>
  <Application>Microsoft Office PowerPoint</Application>
  <PresentationFormat>Diavetítés a képernyőre (16:10 oldalarány)</PresentationFormat>
  <Paragraphs>3</Paragraphs>
  <Slides>38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39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36</cp:revision>
  <dcterms:created xsi:type="dcterms:W3CDTF">2015-01-25T08:53:15Z</dcterms:created>
  <dcterms:modified xsi:type="dcterms:W3CDTF">2015-02-11T10:42:30Z</dcterms:modified>
</cp:coreProperties>
</file>