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82" r:id="rId4"/>
    <p:sldId id="262" r:id="rId5"/>
    <p:sldId id="263" r:id="rId6"/>
    <p:sldId id="300" r:id="rId7"/>
    <p:sldId id="264" r:id="rId8"/>
    <p:sldId id="265" r:id="rId9"/>
    <p:sldId id="268" r:id="rId10"/>
    <p:sldId id="267" r:id="rId11"/>
    <p:sldId id="270" r:id="rId12"/>
    <p:sldId id="271" r:id="rId13"/>
    <p:sldId id="272" r:id="rId14"/>
    <p:sldId id="273" r:id="rId15"/>
    <p:sldId id="275" r:id="rId16"/>
    <p:sldId id="274" r:id="rId17"/>
    <p:sldId id="276" r:id="rId18"/>
    <p:sldId id="281" r:id="rId19"/>
    <p:sldId id="277" r:id="rId20"/>
    <p:sldId id="280" r:id="rId21"/>
    <p:sldId id="283" r:id="rId22"/>
    <p:sldId id="285" r:id="rId23"/>
    <p:sldId id="302" r:id="rId24"/>
    <p:sldId id="287" r:id="rId25"/>
    <p:sldId id="289" r:id="rId26"/>
    <p:sldId id="290" r:id="rId27"/>
    <p:sldId id="294" r:id="rId28"/>
    <p:sldId id="303" r:id="rId29"/>
    <p:sldId id="311" r:id="rId30"/>
    <p:sldId id="295" r:id="rId31"/>
    <p:sldId id="278" r:id="rId32"/>
    <p:sldId id="296" r:id="rId33"/>
    <p:sldId id="298" r:id="rId34"/>
    <p:sldId id="299" r:id="rId35"/>
    <p:sldId id="306" r:id="rId36"/>
    <p:sldId id="305" r:id="rId37"/>
    <p:sldId id="307" r:id="rId38"/>
    <p:sldId id="301" r:id="rId39"/>
    <p:sldId id="310" r:id="rId40"/>
    <p:sldId id="308" r:id="rId41"/>
    <p:sldId id="309" r:id="rId42"/>
    <p:sldId id="313" r:id="rId43"/>
    <p:sldId id="314" r:id="rId44"/>
    <p:sldId id="292" r:id="rId45"/>
    <p:sldId id="293" r:id="rId46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1OlY7s0Q7R11sKFZWfGKQ==" hashData="kM8IBWU5MbXLBNZfih+P5rqrc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3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1C062-C043-4A76-9816-D54420E77661}" type="datetimeFigureOut">
              <a:rPr lang="hu-HU" smtClean="0"/>
              <a:pPr/>
              <a:t>2014.03.08.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8862C-260F-4552-ABBB-E7070541A40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1494-1280x800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b="11811"/>
          <a:stretch>
            <a:fillRect/>
          </a:stretch>
        </p:blipFill>
        <p:spPr>
          <a:xfrm>
            <a:off x="0" y="675035"/>
            <a:ext cx="9144000" cy="5039965"/>
          </a:xfrm>
          <a:prstGeom prst="rect">
            <a:avLst/>
          </a:prstGeom>
        </p:spPr>
      </p:pic>
      <p:pic>
        <p:nvPicPr>
          <p:cNvPr id="3" name="Kép 2" descr="355-S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251520" y="265219"/>
            <a:ext cx="655320" cy="845820"/>
          </a:xfrm>
          <a:prstGeom prst="rect">
            <a:avLst/>
          </a:prstGeom>
        </p:spPr>
      </p:pic>
      <p:pic>
        <p:nvPicPr>
          <p:cNvPr id="4" name="Kép 3" descr="355-M.gif"/>
          <p:cNvPicPr>
            <a:picLocks noChangeAspect="1"/>
          </p:cNvPicPr>
          <p:nvPr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>
            <a:off x="1115616" y="265214"/>
            <a:ext cx="800100" cy="830580"/>
          </a:xfrm>
          <a:prstGeom prst="rect">
            <a:avLst/>
          </a:prstGeom>
        </p:spPr>
      </p:pic>
      <p:pic>
        <p:nvPicPr>
          <p:cNvPr id="6" name="Kép 5" descr="355-A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2074188" y="265212"/>
            <a:ext cx="769620" cy="845820"/>
          </a:xfrm>
          <a:prstGeom prst="rect">
            <a:avLst/>
          </a:prstGeom>
        </p:spPr>
      </p:pic>
      <p:pic>
        <p:nvPicPr>
          <p:cNvPr id="7" name="Kép 6" descr="355-L.gif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3033916" y="265212"/>
            <a:ext cx="601980" cy="838200"/>
          </a:xfrm>
          <a:prstGeom prst="rect">
            <a:avLst/>
          </a:prstGeom>
        </p:spPr>
      </p:pic>
      <p:pic>
        <p:nvPicPr>
          <p:cNvPr id="8" name="Kép 7" descr="355-L.gif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3826004" y="265212"/>
            <a:ext cx="601980" cy="838200"/>
          </a:xfrm>
          <a:prstGeom prst="rect">
            <a:avLst/>
          </a:prstGeom>
        </p:spPr>
      </p:pic>
      <p:pic>
        <p:nvPicPr>
          <p:cNvPr id="9" name="Kép 8" descr="355-F.gif"/>
          <p:cNvPicPr>
            <a:picLocks noChangeAspect="1"/>
          </p:cNvPicPr>
          <p:nvPr/>
        </p:nvPicPr>
        <p:blipFill>
          <a:blip r:embed="rId8" cstate="print">
            <a:lum bright="-10000" contrast="20000"/>
          </a:blip>
          <a:stretch>
            <a:fillRect/>
          </a:stretch>
        </p:blipFill>
        <p:spPr>
          <a:xfrm>
            <a:off x="4993372" y="265212"/>
            <a:ext cx="586740" cy="830580"/>
          </a:xfrm>
          <a:prstGeom prst="rect">
            <a:avLst/>
          </a:prstGeom>
        </p:spPr>
      </p:pic>
      <p:pic>
        <p:nvPicPr>
          <p:cNvPr id="10" name="Kép 9" descr="355-A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5602580" y="265212"/>
            <a:ext cx="769620" cy="845820"/>
          </a:xfrm>
          <a:prstGeom prst="rect">
            <a:avLst/>
          </a:prstGeom>
        </p:spPr>
      </p:pic>
      <p:pic>
        <p:nvPicPr>
          <p:cNvPr id="11" name="Kép 10" descr="355-C.gif"/>
          <p:cNvPicPr>
            <a:picLocks noChangeAspect="1"/>
          </p:cNvPicPr>
          <p:nvPr/>
        </p:nvPicPr>
        <p:blipFill>
          <a:blip r:embed="rId9" cstate="print">
            <a:lum bright="-10000" contrast="20000"/>
          </a:blip>
          <a:stretch>
            <a:fillRect/>
          </a:stretch>
        </p:blipFill>
        <p:spPr>
          <a:xfrm>
            <a:off x="6497156" y="265212"/>
            <a:ext cx="739140" cy="845820"/>
          </a:xfrm>
          <a:prstGeom prst="rect">
            <a:avLst/>
          </a:prstGeom>
        </p:spPr>
      </p:pic>
      <p:pic>
        <p:nvPicPr>
          <p:cNvPr id="12" name="Kép 11" descr="355-E.gif"/>
          <p:cNvPicPr>
            <a:picLocks noChangeAspect="1"/>
          </p:cNvPicPr>
          <p:nvPr/>
        </p:nvPicPr>
        <p:blipFill>
          <a:blip r:embed="rId10" cstate="print">
            <a:lum bright="-10000" contrast="20000"/>
          </a:blip>
          <a:stretch>
            <a:fillRect/>
          </a:stretch>
        </p:blipFill>
        <p:spPr>
          <a:xfrm>
            <a:off x="7452692" y="265212"/>
            <a:ext cx="647700" cy="822960"/>
          </a:xfrm>
          <a:prstGeom prst="rect">
            <a:avLst/>
          </a:prstGeom>
        </p:spPr>
      </p:pic>
      <p:pic>
        <p:nvPicPr>
          <p:cNvPr id="13" name="Kép 12" descr="355-S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8237160" y="265212"/>
            <a:ext cx="655320" cy="845820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0" y="5407223"/>
            <a:ext cx="226055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http://judy-pps.blogspot.com/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6776557" y="5407223"/>
            <a:ext cx="236744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http://www.ppsparadicsom.net/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 advTm="6000">
    <p:zoom/>
    <p:sndAc>
      <p:stSnd>
        <p:snd r:embed="rId2" name="Boney M - Happy So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3816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6399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8602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6240-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71125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866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7522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1081-1280x800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8544-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2181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3196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6138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9881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9161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6934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43487-1280x800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69084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44629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58125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80343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89403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7261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09652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1934-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3215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62767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7262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22153-hd-wallpaper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62791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44744-1280x800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62797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69023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69331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eautiful-Kid-in-the-Worl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256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16980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29409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57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7260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_children_halloween-wide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desktop-background-33628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51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photo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Children_The_child_with_paints_036037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iling-child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114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50572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59515-1280x800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763688" y="2713484"/>
            <a:ext cx="9701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Judy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883446" y="0"/>
            <a:ext cx="226055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http://judy-pps.blogspot.com/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0"/>
            <a:ext cx="236744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http://www.ppsparadicsom.net/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17</Words>
  <Application>Microsoft Office PowerPoint</Application>
  <PresentationFormat>Diavetítés a képernyőre (16:10 oldalarány)</PresentationFormat>
  <Paragraphs>5</Paragraphs>
  <Slides>45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14</cp:revision>
  <dcterms:created xsi:type="dcterms:W3CDTF">2014-03-07T04:42:43Z</dcterms:created>
  <dcterms:modified xsi:type="dcterms:W3CDTF">2014-03-08T07:40:55Z</dcterms:modified>
</cp:coreProperties>
</file>