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1" r:id="rId2"/>
    <p:sldId id="262" r:id="rId3"/>
    <p:sldId id="257" r:id="rId4"/>
    <p:sldId id="258" r:id="rId5"/>
    <p:sldId id="259" r:id="rId6"/>
    <p:sldId id="267" r:id="rId7"/>
    <p:sldId id="270" r:id="rId8"/>
    <p:sldId id="277" r:id="rId9"/>
    <p:sldId id="296" r:id="rId10"/>
    <p:sldId id="298" r:id="rId11"/>
    <p:sldId id="278" r:id="rId12"/>
    <p:sldId id="293" r:id="rId13"/>
    <p:sldId id="279" r:id="rId14"/>
    <p:sldId id="280" r:id="rId15"/>
    <p:sldId id="286" r:id="rId16"/>
    <p:sldId id="287" r:id="rId17"/>
    <p:sldId id="291" r:id="rId18"/>
    <p:sldId id="315" r:id="rId19"/>
    <p:sldId id="295" r:id="rId20"/>
    <p:sldId id="297" r:id="rId21"/>
    <p:sldId id="304" r:id="rId22"/>
    <p:sldId id="306" r:id="rId23"/>
    <p:sldId id="307" r:id="rId24"/>
    <p:sldId id="310" r:id="rId25"/>
    <p:sldId id="334" r:id="rId26"/>
    <p:sldId id="332" r:id="rId27"/>
    <p:sldId id="336" r:id="rId28"/>
    <p:sldId id="302" r:id="rId29"/>
    <p:sldId id="338" r:id="rId30"/>
    <p:sldId id="311" r:id="rId31"/>
    <p:sldId id="340" r:id="rId32"/>
    <p:sldId id="330" r:id="rId33"/>
    <p:sldId id="329" r:id="rId34"/>
    <p:sldId id="308" r:id="rId35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55nxs2vktadrIcpoTcUwQ==" hashData="hidG3R0IMdRjvVo89HBxESxatM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310EB-88EB-4F09-BE10-9DDD593F8B8B}" type="datetimeFigureOut">
              <a:rPr lang="hu-HU" smtClean="0"/>
              <a:pPr/>
              <a:t>2012.07.07.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703C3-F29D-40AE-8632-31BF0C0AB00B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judy-pps.blogspot.com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el-yourself-relaxing_dan-mowchan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  <p:sndAc>
      <p:stSnd>
        <p:snd r:embed="rId2" name="Kenny G - Unchained Melod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8366.max1024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rcRect t="21916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33-1217267800CA8v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0_193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7145"/>
            <a:ext cx="9144000" cy="682371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6056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rt_of_relaxing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154" r="738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celona_train_siest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okeback-Mountain-Relaxing-Wallpaper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6535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ntal-health-relaxing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4367" b="11051"/>
          <a:stretch>
            <a:fillRect/>
          </a:stretch>
        </p:blipFill>
        <p:spPr>
          <a:xfrm>
            <a:off x="0" y="-22304"/>
            <a:ext cx="9144000" cy="6880304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d_article3905889_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IMG520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finity pool DWC_3313_enjoy.relax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322" r="92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laiborne_Avenue_Relaxin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322" r="553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relaxing-on-the-grass-1440x9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653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ji-Relaxing-under-coconut-tree-overlooking-the-lagoon-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ickr_-_The_U.S._Army_-_Relaxing_before_2009_Army_Reserve_Best_Warrior_Competitio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291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ve-me-a-break...in-the-pool-55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rcRect r="11073"/>
          <a:stretch>
            <a:fillRect/>
          </a:stretch>
        </p:blipFill>
        <p:spPr>
          <a:xfrm>
            <a:off x="0" y="0"/>
            <a:ext cx="9143427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-girl-beauty-ocean-2560x16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6609"/>
          <a:stretch>
            <a:fillRect/>
          </a:stretch>
        </p:blipFill>
        <p:spPr>
          <a:xfrm>
            <a:off x="-6376" y="0"/>
            <a:ext cx="9150376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awi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xican-siest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906" r="4798"/>
          <a:stretch>
            <a:fillRect/>
          </a:stretch>
        </p:blipFill>
        <p:spPr>
          <a:xfrm>
            <a:off x="0" y="-1"/>
            <a:ext cx="9154507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_07_04_2012_by_docberlin77-d4vf0f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5867" t="4513" r="12694" b="1128"/>
          <a:stretch>
            <a:fillRect/>
          </a:stretch>
        </p:blipFill>
        <p:spPr>
          <a:xfrm>
            <a:off x="-85061" y="0"/>
            <a:ext cx="9229064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esta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ltwater-swimming-poolsjpg-7054c8ece1eef8f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369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esta (1 of 1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relax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6609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tress-relaxament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227" r="1845"/>
          <a:stretch>
            <a:fillRect/>
          </a:stretch>
        </p:blipFill>
        <p:spPr>
          <a:xfrm>
            <a:off x="467" y="0"/>
            <a:ext cx="9143533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_and_smile____by_AlexandraCameron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l="11903" r="6921"/>
          <a:stretch>
            <a:fillRect/>
          </a:stretch>
        </p:blipFill>
        <p:spPr>
          <a:xfrm>
            <a:off x="-6377" y="0"/>
            <a:ext cx="9150378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pinoywarrior siesta 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-in-Oludeniz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7388"/>
          <a:stretch>
            <a:fillRect/>
          </a:stretch>
        </p:blipFill>
        <p:spPr>
          <a:xfrm>
            <a:off x="0" y="0"/>
            <a:ext cx="9137958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Relaxing-with-a-good-auto-insurance_3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20265" r="4943"/>
          <a:stretch>
            <a:fillRect/>
          </a:stretch>
        </p:blipFill>
        <p:spPr>
          <a:xfrm>
            <a:off x="1185" y="0"/>
            <a:ext cx="9142816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lax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6732240" y="548680"/>
            <a:ext cx="121700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S Mincho" pitchFamily="49" charset="-128"/>
                <a:ea typeface="MS Mincho" pitchFamily="49" charset="-128"/>
              </a:rPr>
              <a:t>Judy</a:t>
            </a:r>
            <a:endParaRPr lang="hu-HU" sz="4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S Mincho" pitchFamily="49" charset="-128"/>
              <a:ea typeface="MS Mincho" pitchFamily="49" charset="-128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853427" y="76562"/>
            <a:ext cx="343715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ea typeface="MS Mincho" pitchFamily="49" charset="-128"/>
                <a:hlinkClick r:id="rId3"/>
              </a:rPr>
              <a:t>http://judy-pps.blogspot.com/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ea typeface="MS Mincho" pitchFamily="49" charset="-128"/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5</Words>
  <Application>Microsoft Office PowerPoint</Application>
  <PresentationFormat>Diavetítés a képernyőre (4:3 oldalarány)</PresentationFormat>
  <Paragraphs>2</Paragraphs>
  <Slides>34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34</vt:i4>
      </vt:variant>
    </vt:vector>
  </HeadingPairs>
  <TitlesOfParts>
    <vt:vector size="3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49</cp:revision>
  <dcterms:created xsi:type="dcterms:W3CDTF">2012-06-30T08:56:02Z</dcterms:created>
  <dcterms:modified xsi:type="dcterms:W3CDTF">2012-07-07T09:16:05Z</dcterms:modified>
</cp:coreProperties>
</file>