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70" r:id="rId10"/>
    <p:sldId id="264" r:id="rId11"/>
    <p:sldId id="285" r:id="rId12"/>
    <p:sldId id="265" r:id="rId13"/>
    <p:sldId id="287" r:id="rId14"/>
    <p:sldId id="266" r:id="rId15"/>
    <p:sldId id="289" r:id="rId16"/>
    <p:sldId id="267" r:id="rId17"/>
    <p:sldId id="290" r:id="rId18"/>
    <p:sldId id="268" r:id="rId19"/>
    <p:sldId id="292" r:id="rId20"/>
    <p:sldId id="269" r:id="rId21"/>
    <p:sldId id="293" r:id="rId22"/>
    <p:sldId id="318" r:id="rId23"/>
    <p:sldId id="313" r:id="rId24"/>
    <p:sldId id="271" r:id="rId25"/>
    <p:sldId id="296" r:id="rId26"/>
    <p:sldId id="272" r:id="rId27"/>
    <p:sldId id="298" r:id="rId28"/>
    <p:sldId id="273" r:id="rId29"/>
    <p:sldId id="283" r:id="rId30"/>
    <p:sldId id="274" r:id="rId31"/>
    <p:sldId id="286" r:id="rId32"/>
    <p:sldId id="275" r:id="rId33"/>
    <p:sldId id="310" r:id="rId34"/>
    <p:sldId id="288" r:id="rId35"/>
    <p:sldId id="276" r:id="rId36"/>
    <p:sldId id="280" r:id="rId37"/>
    <p:sldId id="277" r:id="rId38"/>
    <p:sldId id="278" r:id="rId39"/>
    <p:sldId id="281" r:id="rId40"/>
    <p:sldId id="282" r:id="rId41"/>
    <p:sldId id="263" r:id="rId42"/>
    <p:sldId id="284" r:id="rId43"/>
    <p:sldId id="309" r:id="rId44"/>
    <p:sldId id="291" r:id="rId45"/>
    <p:sldId id="295" r:id="rId46"/>
    <p:sldId id="317" r:id="rId47"/>
    <p:sldId id="297" r:id="rId48"/>
    <p:sldId id="301" r:id="rId49"/>
    <p:sldId id="306" r:id="rId50"/>
    <p:sldId id="302" r:id="rId51"/>
    <p:sldId id="312" r:id="rId52"/>
    <p:sldId id="303" r:id="rId53"/>
    <p:sldId id="300" r:id="rId54"/>
    <p:sldId id="304" r:id="rId55"/>
    <p:sldId id="307" r:id="rId56"/>
    <p:sldId id="308" r:id="rId57"/>
    <p:sldId id="315" r:id="rId58"/>
    <p:sldId id="316" r:id="rId59"/>
    <p:sldId id="279" r:id="rId60"/>
    <p:sldId id="311" r:id="rId61"/>
    <p:sldId id="314" r:id="rId62"/>
    <p:sldId id="305" r:id="rId63"/>
  </p:sldIdLst>
  <p:sldSz cx="9144000" cy="5143500" type="screen16x9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Pc2bW1bO7GeZFuUvmse2g==" hashData="rNTY1A3ewWglstlA3F5Hwcx0Qz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08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B73F4-3C4F-42FE-B01C-3AF5BD2C1C10}" type="datetimeFigureOut">
              <a:rPr lang="hu-HU" smtClean="0"/>
              <a:pPr/>
              <a:t>2015.09.04.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FCC73-12DF-45D2-9461-38DF927398F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-heart-red-macro-lyubov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Kép 2" descr="pirnr_b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rot="-1200000">
            <a:off x="3168948" y="1672754"/>
            <a:ext cx="1285875" cy="1285875"/>
          </a:xfrm>
          <a:prstGeom prst="rect">
            <a:avLst/>
          </a:prstGeom>
        </p:spPr>
      </p:pic>
      <p:pic>
        <p:nvPicPr>
          <p:cNvPr id="4" name="Kép 3" descr="pirne_b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 rot="-1200000">
            <a:off x="4475153" y="1250768"/>
            <a:ext cx="1357313" cy="1357313"/>
          </a:xfrm>
          <a:prstGeom prst="rect">
            <a:avLst/>
          </a:prstGeom>
        </p:spPr>
      </p:pic>
      <p:pic>
        <p:nvPicPr>
          <p:cNvPr id="5" name="Kép 4" descr="pirnd_b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 rot="-1200000">
            <a:off x="5833244" y="880666"/>
            <a:ext cx="1285875" cy="1285875"/>
          </a:xfrm>
          <a:prstGeom prst="rect">
            <a:avLst/>
          </a:prstGeom>
        </p:spPr>
      </p:pic>
      <p:pic>
        <p:nvPicPr>
          <p:cNvPr id="6" name="Kép 5" descr="pirni_b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 rot="-1200000">
            <a:off x="4981222" y="2260892"/>
            <a:ext cx="1371600" cy="1371600"/>
          </a:xfrm>
          <a:prstGeom prst="rect">
            <a:avLst/>
          </a:prstGeom>
        </p:spPr>
      </p:pic>
      <p:pic>
        <p:nvPicPr>
          <p:cNvPr id="7" name="Kép 6" descr="pirnx_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 rot="-1200000">
            <a:off x="5977260" y="1960785"/>
            <a:ext cx="1285875" cy="1285875"/>
          </a:xfrm>
          <a:prstGeom prst="rect">
            <a:avLst/>
          </a:prstGeom>
        </p:spPr>
      </p:pic>
      <p:pic>
        <p:nvPicPr>
          <p:cNvPr id="8" name="Kép 7" descr="pirnm_b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 rot="-1200000">
            <a:off x="3745011" y="2680866"/>
            <a:ext cx="1285875" cy="1285875"/>
          </a:xfrm>
          <a:prstGeom prst="rect">
            <a:avLst/>
          </a:prstGeom>
        </p:spPr>
      </p:pic>
    </p:spTree>
  </p:cSld>
  <p:clrMapOvr>
    <a:masterClrMapping/>
  </p:clrMapOvr>
  <p:transition spd="slow" advTm="6000">
    <p:zoom/>
    <p:sndAc>
      <p:stSnd>
        <p:snd r:embed="rId2" name="Red Red Wine - Bob Marle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pple-red-lips-wo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rds-canada-pine-grosbea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uty-fashion-sexy-roses-r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kal-fuzher-voda-bryzg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splay-red-riding-hood-l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vety-krasnye-rozy-butony-396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ce-bullet-dancer-beaut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hednevniki-yabloko-krasno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riroda-vzglyad-cvet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rigami-korablik-knig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ico-pomada-krasn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znoe-igralnye-kubiki-kub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iana-melison-devushka-model-59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d-rose-romantic-pear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ucati-red-mod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rawberry-fruit-sweet-r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lisa-pagano-devushka-av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kstura-krasnye-baboch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a-grin-eva-green-tan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red-flamingo-scul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897786-red-lips-wallpaper.jpg"/>
          <p:cNvPicPr>
            <a:picLocks noChangeAspect="1"/>
          </p:cNvPicPr>
          <p:nvPr/>
        </p:nvPicPr>
        <p:blipFill>
          <a:blip r:embed="rId2" cstate="print"/>
          <a:srcRect b="9764"/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til-model-profi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at-qubo-nitro-fiat-nozhki-f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o-krasnoe-bokaly-roz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brunette-smile-red-dres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i-csendelet-pirosb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trina-girl-sunset-peopl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cklace-pearls-shoes-r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isten-stewart-actress-r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stenie-polzun-krasnoe-r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-red-riding-hood-45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ryzhaya-kudri-makiyaz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d-arrows-samolety-aviaciya-507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onna-mert-alas-red-rebel-40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nimalizm-serdechka-kam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ilyn-monroe-norma-je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serati-granturismo-red-44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ika-piwowarczyk-allur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ture-flowers-flower-red-4057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portret-priches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gi-tufli-mash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olosy-makiyazh-gu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ylor-swift-teylor-svift-r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lentine-s-day-love-romantic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Yiqh3cbbq-1920x1080.jpg"/>
          <p:cNvPicPr>
            <a:picLocks noChangeAspect="1"/>
          </p:cNvPicPr>
          <p:nvPr/>
        </p:nvPicPr>
        <p:blipFill>
          <a:blip r:embed="rId2" cstate="print"/>
          <a:srcRect r="5315" b="5249"/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-drink-cup-christma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vyy-god-devushka-blondinka-37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ki-krasnye-cvety-40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ortret-lico-tkan-krasny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za-krasnaya-bokal-cvet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-red-dress-beautif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vushka-zont-30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ziatka-ruki-krasnye-cvet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o-krasnoe-bokaly-roz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tret-lico-cvety-roz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istin_kreuk_red_shoes_by_floppe-d3bf4bd.jpg"/>
          <p:cNvPicPr>
            <a:picLocks noChangeAspect="1"/>
          </p:cNvPicPr>
          <p:nvPr/>
        </p:nvPicPr>
        <p:blipFill>
          <a:blip r:embed="rId2" cstate="print"/>
          <a:srcRect t="10079"/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hianna-red-shoes.jpg"/>
          <p:cNvPicPr>
            <a:picLocks noChangeAspect="1"/>
          </p:cNvPicPr>
          <p:nvPr/>
        </p:nvPicPr>
        <p:blipFill>
          <a:blip r:embed="rId2" cstate="print"/>
          <a:srcRect t="9827"/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rcedes-sls-amg-red-adv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hatenka-krasno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029110-red-shoes-and-handbag.jpg"/>
          <p:cNvPicPr>
            <a:picLocks noChangeAspect="1"/>
          </p:cNvPicPr>
          <p:nvPr/>
        </p:nvPicPr>
        <p:blipFill>
          <a:blip r:embed="rId2" cstate="print">
            <a:lum bright="-20000" contrast="40000"/>
          </a:blip>
          <a:stretch>
            <a:fillRect/>
          </a:stretch>
        </p:blipFill>
        <p:spPr>
          <a:xfrm>
            <a:off x="457200" y="0"/>
            <a:ext cx="8229600" cy="5143500"/>
          </a:xfrm>
          <a:prstGeom prst="rect">
            <a:avLst/>
          </a:prstGeom>
        </p:spPr>
      </p:pic>
      <p:pic>
        <p:nvPicPr>
          <p:cNvPr id="4" name="Kép 3" descr="544f986853428a7e926ef5ajm2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187624" y="1563638"/>
            <a:ext cx="3096344" cy="3479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th-love-romantic-hearts-r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840000">
            <a:off x="4936101" y="3346878"/>
            <a:ext cx="114486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400" b="0" cap="none" spc="0" dirty="0" err="1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cs typeface="Aparajita" pitchFamily="34" charset="0"/>
              </a:rPr>
              <a:t>Judy</a:t>
            </a:r>
            <a:endParaRPr lang="hu-HU" sz="44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</Words>
  <Application>Microsoft Office PowerPoint</Application>
  <PresentationFormat>Diavetítés a képernyőre (16:9 oldalarány)</PresentationFormat>
  <Paragraphs>1</Paragraphs>
  <Slides>62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62</vt:i4>
      </vt:variant>
    </vt:vector>
  </HeadingPairs>
  <TitlesOfParts>
    <vt:vector size="6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18</cp:revision>
  <dcterms:created xsi:type="dcterms:W3CDTF">2015-08-23T08:23:07Z</dcterms:created>
  <dcterms:modified xsi:type="dcterms:W3CDTF">2015-09-04T07:11:24Z</dcterms:modified>
</cp:coreProperties>
</file>