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5" r:id="rId2"/>
    <p:sldId id="316" r:id="rId3"/>
    <p:sldId id="321" r:id="rId4"/>
    <p:sldId id="283" r:id="rId5"/>
    <p:sldId id="322" r:id="rId6"/>
    <p:sldId id="320" r:id="rId7"/>
    <p:sldId id="324" r:id="rId8"/>
    <p:sldId id="284" r:id="rId9"/>
    <p:sldId id="325" r:id="rId10"/>
    <p:sldId id="310" r:id="rId11"/>
    <p:sldId id="311" r:id="rId12"/>
    <p:sldId id="264" r:id="rId13"/>
    <p:sldId id="313" r:id="rId14"/>
    <p:sldId id="323" r:id="rId15"/>
    <p:sldId id="265" r:id="rId16"/>
    <p:sldId id="327" r:id="rId17"/>
    <p:sldId id="328" r:id="rId18"/>
    <p:sldId id="326" r:id="rId19"/>
    <p:sldId id="287" r:id="rId20"/>
    <p:sldId id="331" r:id="rId21"/>
    <p:sldId id="330" r:id="rId22"/>
    <p:sldId id="289" r:id="rId23"/>
    <p:sldId id="292" r:id="rId24"/>
    <p:sldId id="290" r:id="rId25"/>
    <p:sldId id="308" r:id="rId26"/>
    <p:sldId id="309" r:id="rId27"/>
    <p:sldId id="293" r:id="rId28"/>
    <p:sldId id="296" r:id="rId29"/>
    <p:sldId id="300" r:id="rId30"/>
    <p:sldId id="305" r:id="rId31"/>
    <p:sldId id="307" r:id="rId32"/>
    <p:sldId id="337" r:id="rId33"/>
    <p:sldId id="332" r:id="rId34"/>
    <p:sldId id="334" r:id="rId35"/>
    <p:sldId id="317" r:id="rId36"/>
    <p:sldId id="333" r:id="rId37"/>
    <p:sldId id="335" r:id="rId38"/>
    <p:sldId id="303" r:id="rId39"/>
    <p:sldId id="329" r:id="rId40"/>
    <p:sldId id="338" r:id="rId41"/>
    <p:sldId id="336" r:id="rId42"/>
    <p:sldId id="347" r:id="rId43"/>
    <p:sldId id="339" r:id="rId44"/>
    <p:sldId id="343" r:id="rId45"/>
    <p:sldId id="348" r:id="rId46"/>
    <p:sldId id="341" r:id="rId47"/>
    <p:sldId id="349" r:id="rId48"/>
    <p:sldId id="351" r:id="rId49"/>
    <p:sldId id="356" r:id="rId50"/>
    <p:sldId id="352" r:id="rId51"/>
    <p:sldId id="353" r:id="rId52"/>
    <p:sldId id="357" r:id="rId53"/>
    <p:sldId id="358" r:id="rId54"/>
    <p:sldId id="346" r:id="rId55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b+o8HU/9BXV1lkg5g6c/A==" hashData="9U3u5koKSWyRd2aXMgz29f+i6g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judy-pps.blogspot.com/" TargetMode="External"/><Relationship Id="rId3" Type="http://schemas.openxmlformats.org/officeDocument/2006/relationships/image" Target="../media/image55.gif"/><Relationship Id="rId7" Type="http://schemas.openxmlformats.org/officeDocument/2006/relationships/hyperlink" Target="http://www.ppsparadicsom.net/" TargetMode="Externa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rag-kalap-meduza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b="2461"/>
          <a:stretch>
            <a:fillRect/>
          </a:stretch>
        </p:blipFill>
        <p:spPr>
          <a:xfrm>
            <a:off x="0" y="0"/>
            <a:ext cx="9144000" cy="6689186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 rot="-2220000">
            <a:off x="554518" y="954733"/>
            <a:ext cx="3438762" cy="12003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S Mincho" pitchFamily="49" charset="-128"/>
                <a:ea typeface="MS Mincho" pitchFamily="49" charset="-128"/>
              </a:rPr>
              <a:t>Picture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S Mincho" pitchFamily="49" charset="-128"/>
              <a:ea typeface="MS Mincho" pitchFamily="49" charset="-128"/>
            </a:endParaRPr>
          </a:p>
        </p:txBody>
      </p:sp>
      <p:sp>
        <p:nvSpPr>
          <p:cNvPr id="4" name="Téglalap 3"/>
          <p:cNvSpPr/>
          <p:nvPr/>
        </p:nvSpPr>
        <p:spPr>
          <a:xfrm rot="1860000">
            <a:off x="5571628" y="924791"/>
            <a:ext cx="3438762" cy="12003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200" b="1" cap="none" spc="0" dirty="0" err="1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S Mincho" pitchFamily="49" charset="-128"/>
                <a:ea typeface="MS Mincho" pitchFamily="49" charset="-128"/>
              </a:rPr>
              <a:t>Mixture</a:t>
            </a:r>
            <a:endParaRPr lang="hu-HU" sz="7200" b="1" cap="none" spc="0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S Mincho" pitchFamily="49" charset="-128"/>
              <a:ea typeface="MS Mincho" pitchFamily="49" charset="-128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3995936" y="5797713"/>
            <a:ext cx="96051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6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C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S Mincho" pitchFamily="49" charset="-128"/>
                <a:ea typeface="MS Mincho" pitchFamily="49" charset="-128"/>
              </a:rPr>
              <a:t>27</a:t>
            </a:r>
            <a:endParaRPr lang="hu-HU" sz="6000" b="1" cap="none" spc="0" dirty="0">
              <a:ln w="18000">
                <a:noFill/>
                <a:prstDash val="solid"/>
                <a:miter lim="800000"/>
              </a:ln>
              <a:solidFill>
                <a:srgbClr val="CC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S Mincho" pitchFamily="49" charset="-128"/>
              <a:ea typeface="MS Mincho" pitchFamily="49" charset="-128"/>
            </a:endParaRPr>
          </a:p>
        </p:txBody>
      </p:sp>
    </p:spTree>
  </p:cSld>
  <p:clrMapOvr>
    <a:masterClrMapping/>
  </p:clrMapOvr>
  <p:transition spd="slow" advTm="6000">
    <p:wipe dir="d"/>
    <p:sndAc>
      <p:stSnd>
        <p:snd r:embed="rId2" name="Santana &amp; Maná - Corazón espin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795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804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69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805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95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8022.jpg"/>
          <p:cNvPicPr>
            <a:picLocks noChangeAspect="1"/>
          </p:cNvPicPr>
          <p:nvPr/>
        </p:nvPicPr>
        <p:blipFill>
          <a:blip r:embed="rId2" cstate="print"/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807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74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sterdam-holland.jpg"/>
          <p:cNvPicPr>
            <a:picLocks noChangeAspect="1"/>
          </p:cNvPicPr>
          <p:nvPr/>
        </p:nvPicPr>
        <p:blipFill>
          <a:blip r:embed="rId2" cstate="print"/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708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791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30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04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791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807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04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rj-al-arab-duba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arlem-holland-in-my-own-garden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ldog-szulinapot-csikos-szines-gyertyak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atkoza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30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30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skuv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va-az-llatkertben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 Sending emails.jpg"/>
          <p:cNvPicPr>
            <a:picLocks noChangeAspect="1"/>
          </p:cNvPicPr>
          <p:nvPr/>
        </p:nvPicPr>
        <p:blipFill>
          <a:blip r:embed="rId2" cstate="print"/>
          <a:srcRect r="11534" b="5589"/>
          <a:stretch>
            <a:fillRect/>
          </a:stretch>
        </p:blipFill>
        <p:spPr>
          <a:xfrm>
            <a:off x="0" y="816076"/>
            <a:ext cx="9144000" cy="6041924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155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3930.jpg"/>
          <p:cNvPicPr>
            <a:picLocks noChangeAspect="1"/>
          </p:cNvPicPr>
          <p:nvPr/>
        </p:nvPicPr>
        <p:blipFill>
          <a:blip r:embed="rId2" cstate="print"/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an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845" b="4429"/>
          <a:stretch>
            <a:fillRect/>
          </a:stretch>
        </p:blipFill>
        <p:spPr>
          <a:xfrm>
            <a:off x="0" y="1673"/>
            <a:ext cx="9144000" cy="6856327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villa-spain-el-jardin-del-real-alcazar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zines-vodrok-tulipanok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esti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461.jpg"/>
          <p:cNvPicPr>
            <a:picLocks noChangeAspect="1"/>
          </p:cNvPicPr>
          <p:nvPr/>
        </p:nvPicPr>
        <p:blipFill>
          <a:blip r:embed="rId2" cstate="print"/>
          <a:srcRect b="2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astricht-holland-kloostertuin-rozen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lata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798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ndon-anglia.jpg"/>
          <p:cNvPicPr>
            <a:picLocks noChangeAspect="1"/>
          </p:cNvPicPr>
          <p:nvPr/>
        </p:nvPicPr>
        <p:blipFill>
          <a:blip r:embed="rId2" cstate="print"/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ragcsoko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pecs-zsolnay-ku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astricht-hollan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834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gyarorszag-vac-marcius-15-ter-epuletresz.jpg"/>
          <p:cNvPicPr>
            <a:picLocks noChangeAspect="1"/>
          </p:cNvPicPr>
          <p:nvPr/>
        </p:nvPicPr>
        <p:blipFill>
          <a:blip r:embed="rId2" cstate="print"/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villa-spai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001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10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yal-pavilion-brighton-delkelet-anglia.jpg"/>
          <p:cNvPicPr>
            <a:picLocks noChangeAspect="1"/>
          </p:cNvPicPr>
          <p:nvPr/>
        </p:nvPicPr>
        <p:blipFill>
          <a:blip r:embed="rId2" cstate="print"/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03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476" r="922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807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420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villa-plaza-espagna-spanyolorszag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tty brigh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m9vavt4FAs1rvqseno1_1280.jpg"/>
          <p:cNvPicPr>
            <a:picLocks noChangeAspect="1"/>
          </p:cNvPicPr>
          <p:nvPr/>
        </p:nvPicPr>
        <p:blipFill>
          <a:blip r:embed="rId2" cstate="print"/>
          <a:srcRect r="1854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8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7825" r="8858"/>
          <a:stretch>
            <a:fillRect/>
          </a:stretch>
        </p:blipFill>
        <p:spPr>
          <a:xfrm>
            <a:off x="1820" y="-1"/>
            <a:ext cx="9142180" cy="6858001"/>
          </a:xfrm>
          <a:prstGeom prst="rect">
            <a:avLst/>
          </a:prstGeom>
        </p:spPr>
      </p:pic>
      <p:pic>
        <p:nvPicPr>
          <p:cNvPr id="3" name="Kép 2" descr="188-J.gif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3090496" y="5842590"/>
            <a:ext cx="473392" cy="826770"/>
          </a:xfrm>
          <a:prstGeom prst="rect">
            <a:avLst/>
          </a:prstGeom>
        </p:spPr>
      </p:pic>
      <p:pic>
        <p:nvPicPr>
          <p:cNvPr id="4" name="Kép 3" descr="188-U.gif"/>
          <p:cNvPicPr>
            <a:picLocks noChangeAspect="1"/>
          </p:cNvPicPr>
          <p:nvPr/>
        </p:nvPicPr>
        <p:blipFill>
          <a:blip r:embed="rId4" cstate="print">
            <a:lum contrast="30000"/>
          </a:blip>
          <a:stretch>
            <a:fillRect/>
          </a:stretch>
        </p:blipFill>
        <p:spPr>
          <a:xfrm>
            <a:off x="3859912" y="5842590"/>
            <a:ext cx="640080" cy="826770"/>
          </a:xfrm>
          <a:prstGeom prst="rect">
            <a:avLst/>
          </a:prstGeom>
        </p:spPr>
      </p:pic>
      <p:pic>
        <p:nvPicPr>
          <p:cNvPr id="5" name="Kép 4" descr="188-D.gif"/>
          <p:cNvPicPr>
            <a:picLocks noChangeAspect="1"/>
          </p:cNvPicPr>
          <p:nvPr/>
        </p:nvPicPr>
        <p:blipFill>
          <a:blip r:embed="rId5" cstate="print">
            <a:lum contrast="30000"/>
          </a:blip>
          <a:stretch>
            <a:fillRect/>
          </a:stretch>
        </p:blipFill>
        <p:spPr>
          <a:xfrm>
            <a:off x="4840019" y="5842590"/>
            <a:ext cx="740093" cy="826770"/>
          </a:xfrm>
          <a:prstGeom prst="rect">
            <a:avLst/>
          </a:prstGeom>
        </p:spPr>
      </p:pic>
      <p:pic>
        <p:nvPicPr>
          <p:cNvPr id="6" name="Kép 5" descr="188-Y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>
            <a:off x="5796136" y="5842590"/>
            <a:ext cx="733425" cy="826770"/>
          </a:xfrm>
          <a:prstGeom prst="rect">
            <a:avLst/>
          </a:prstGeom>
        </p:spPr>
      </p:pic>
      <p:sp>
        <p:nvSpPr>
          <p:cNvPr id="7" name="Téglalap 6"/>
          <p:cNvSpPr/>
          <p:nvPr/>
        </p:nvSpPr>
        <p:spPr>
          <a:xfrm>
            <a:off x="0" y="0"/>
            <a:ext cx="3666388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  <a:hlinkClick r:id="rId7"/>
              </a:rPr>
              <a:t>http://www.ppsparadicsom.net/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5658752" y="0"/>
            <a:ext cx="3485248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  <a:hlinkClick r:id="rId8"/>
              </a:rPr>
              <a:t>http://judy-pps.blogspot.com/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11</Words>
  <Application>Microsoft Office PowerPoint</Application>
  <PresentationFormat>Diavetítés a képernyőre (4:3 oldalarány)</PresentationFormat>
  <Paragraphs>5</Paragraphs>
  <Slides>54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54</vt:i4>
      </vt:variant>
    </vt:vector>
  </HeadingPairs>
  <TitlesOfParts>
    <vt:vector size="55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43</cp:revision>
  <dcterms:created xsi:type="dcterms:W3CDTF">2012-08-16T08:23:08Z</dcterms:created>
  <dcterms:modified xsi:type="dcterms:W3CDTF">2012-09-17T10:24:18Z</dcterms:modified>
</cp:coreProperties>
</file>