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0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81" r:id="rId24"/>
    <p:sldId id="277" r:id="rId25"/>
    <p:sldId id="278" r:id="rId26"/>
    <p:sldId id="283" r:id="rId27"/>
    <p:sldId id="279" r:id="rId2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qWhXASsqm2sSFyP4/HMLg==" hashData="sTbJ2Tw27bDmLszmczBxIWGC/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70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330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2016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842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2204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354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698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246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55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968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707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451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20A03-3DD3-4060-B5DB-177810237FA7}" type="datetimeFigureOut">
              <a:rPr lang="fr-FR" smtClean="0"/>
              <a:t>26/10/2015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6DBF1-A018-4A7B-B3A7-01C8A2D61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1370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8769"/>
            <a:ext cx="9577064" cy="692762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2461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4000">
        <p14:honeycomb/>
        <p:sndAc>
          <p:stSnd loop="1">
            <p:snd r:embed="rId2" name="Musique D'horreur Pour halloween ;).wav"/>
          </p:stSnd>
        </p:sndAc>
      </p:transition>
    </mc:Choice>
    <mc:Fallback xmlns="">
      <p:transition spd="slow" advClick="0" advTm="4000">
        <p:fade/>
        <p:sndAc>
          <p:stSnd loop="1">
            <p:snd r:embed="rId4" name="Musique D'horreur Pour halloween ;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272" y="22672"/>
            <a:ext cx="9394792" cy="6835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11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4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2860"/>
            <a:ext cx="9113722" cy="6880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711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5139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3115" y="116632"/>
            <a:ext cx="9430230" cy="66247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9948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598"/>
            <a:ext cx="7056170" cy="6858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496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5" y="0"/>
            <a:ext cx="887767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404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76523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86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558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1838"/>
            <a:ext cx="9144000" cy="6194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783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25464"/>
            <a:ext cx="8035172" cy="68834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6724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601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-45412"/>
            <a:ext cx="7726040" cy="6903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645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38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3" y="34063"/>
            <a:ext cx="7526401" cy="682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83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816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02870"/>
            <a:ext cx="9144000" cy="7063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713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32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5296"/>
            <a:ext cx="5612293" cy="6863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577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438"/>
            <a:ext cx="9144000" cy="70428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6987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13661"/>
            <a:ext cx="8946849" cy="6844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892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2661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163"/>
            <a:ext cx="6340555" cy="6853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9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370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448"/>
            <a:ext cx="9144000" cy="6547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3158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1408" y="116632"/>
            <a:ext cx="3238500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538" r="-1"/>
          <a:stretch/>
        </p:blipFill>
        <p:spPr>
          <a:xfrm>
            <a:off x="565243" y="2280505"/>
            <a:ext cx="2782619" cy="46538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3767">
            <a:off x="880779" y="1884995"/>
            <a:ext cx="1245537" cy="111600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2" y="3155842"/>
            <a:ext cx="5530417" cy="3686945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4211960" y="476672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fr-FR" b="1" dirty="0" smtClean="0">
                <a:ln/>
                <a:solidFill>
                  <a:schemeClr val="accent3"/>
                </a:solidFill>
              </a:rPr>
              <a:t>      </a:t>
            </a:r>
            <a:r>
              <a:rPr lang="fr-FR" b="1" dirty="0" smtClean="0">
                <a:ln/>
                <a:solidFill>
                  <a:schemeClr val="accent3"/>
                </a:solidFill>
                <a:latin typeface="Jokerman" panose="04090605060D06020702" pitchFamily="82" charset="0"/>
              </a:rPr>
              <a:t>  </a:t>
            </a:r>
          </a:p>
          <a:p>
            <a:r>
              <a:rPr lang="fr-FR" b="1" dirty="0" smtClean="0">
                <a:ln/>
                <a:solidFill>
                  <a:schemeClr val="accent3"/>
                </a:solidFill>
                <a:latin typeface="Jokerman" panose="04090605060D06020702" pitchFamily="82" charset="0"/>
              </a:rPr>
              <a:t>                   Merci les filles</a:t>
            </a:r>
          </a:p>
          <a:p>
            <a:endParaRPr lang="fr-FR" b="1" dirty="0">
              <a:ln/>
              <a:solidFill>
                <a:schemeClr val="accent3"/>
              </a:solidFill>
              <a:latin typeface="Jokerman" panose="04090605060D06020702" pitchFamily="82" charset="0"/>
            </a:endParaRPr>
          </a:p>
          <a:p>
            <a:r>
              <a:rPr lang="fr-FR" b="1" dirty="0" smtClean="0">
                <a:ln/>
                <a:solidFill>
                  <a:schemeClr val="accent3"/>
                </a:solidFill>
                <a:latin typeface="Jokerman" panose="04090605060D06020702" pitchFamily="82" charset="0"/>
              </a:rPr>
              <a:t>          pour vos superbes créations</a:t>
            </a:r>
          </a:p>
          <a:p>
            <a:endParaRPr lang="fr-FR" b="1" dirty="0">
              <a:ln/>
              <a:solidFill>
                <a:schemeClr val="accent3"/>
              </a:solidFill>
              <a:latin typeface="Jokerman" panose="04090605060D06020702" pitchFamily="82" charset="0"/>
            </a:endParaRPr>
          </a:p>
          <a:p>
            <a:r>
              <a:rPr lang="fr-FR" b="1" dirty="0" smtClean="0">
                <a:ln/>
                <a:solidFill>
                  <a:schemeClr val="accent3"/>
                </a:solidFill>
                <a:latin typeface="Jokerman" panose="04090605060D06020702" pitchFamily="82" charset="0"/>
              </a:rPr>
              <a:t>                  Happy Halloween 2015</a:t>
            </a:r>
            <a:endParaRPr lang="fr-FR" b="1" dirty="0">
              <a:ln/>
              <a:solidFill>
                <a:schemeClr val="accent3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5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2000">
        <p:fade thruBlk="1"/>
      </p:transition>
    </mc:Choice>
    <mc:Fallback xmlns="">
      <p:transition spd="slow" advClick="0" advTm="12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Exécutif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14</Words>
  <Application>Microsoft Office PowerPoint</Application>
  <PresentationFormat>Affichage à l'écran (4:3)</PresentationFormat>
  <Paragraphs>6</Paragraphs>
  <Slides>27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10</cp:revision>
  <dcterms:created xsi:type="dcterms:W3CDTF">2015-10-22T18:54:23Z</dcterms:created>
  <dcterms:modified xsi:type="dcterms:W3CDTF">2015-10-26T16:03:40Z</dcterms:modified>
</cp:coreProperties>
</file>