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420" r:id="rId3"/>
    <p:sldId id="399" r:id="rId4"/>
    <p:sldId id="326" r:id="rId5"/>
    <p:sldId id="321" r:id="rId6"/>
    <p:sldId id="322" r:id="rId7"/>
    <p:sldId id="324" r:id="rId8"/>
    <p:sldId id="327" r:id="rId9"/>
    <p:sldId id="290" r:id="rId10"/>
    <p:sldId id="297" r:id="rId11"/>
    <p:sldId id="422" r:id="rId12"/>
    <p:sldId id="300" r:id="rId13"/>
    <p:sldId id="357" r:id="rId14"/>
    <p:sldId id="442" r:id="rId15"/>
    <p:sldId id="329" r:id="rId16"/>
    <p:sldId id="336" r:id="rId17"/>
    <p:sldId id="333" r:id="rId18"/>
    <p:sldId id="335" r:id="rId19"/>
    <p:sldId id="445" r:id="rId20"/>
    <p:sldId id="443" r:id="rId21"/>
    <p:sldId id="379" r:id="rId22"/>
    <p:sldId id="353" r:id="rId23"/>
    <p:sldId id="355" r:id="rId24"/>
    <p:sldId id="444" r:id="rId25"/>
    <p:sldId id="356" r:id="rId26"/>
    <p:sldId id="423" r:id="rId27"/>
    <p:sldId id="389" r:id="rId28"/>
    <p:sldId id="417" r:id="rId29"/>
    <p:sldId id="325" r:id="rId30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RyDsfKowHJJqj/chUeSwA==" hashData="Ya+WR0vZXbIuy8lIsSjyciqwJq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80051"/>
    <a:srgbClr val="990000"/>
    <a:srgbClr val="008080"/>
    <a:srgbClr val="339966"/>
    <a:srgbClr val="993366"/>
    <a:srgbClr val="CC0066"/>
    <a:srgbClr val="00CC99"/>
    <a:srgbClr val="CC9900"/>
    <a:srgbClr val="FF9933"/>
    <a:srgbClr val="FF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564F9-4F36-410F-B177-A64628D19993}" type="datetimeFigureOut">
              <a:rPr lang="hu-HU" smtClean="0"/>
              <a:pPr/>
              <a:t>2013.11.18.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D03DD-48F7-4728-AC30-80DBE5828F3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heel spokes="3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564F9-4F36-410F-B177-A64628D19993}" type="datetimeFigureOut">
              <a:rPr lang="hu-HU" smtClean="0"/>
              <a:pPr/>
              <a:t>2013.11.18.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D03DD-48F7-4728-AC30-80DBE5828F3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heel spokes="3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564F9-4F36-410F-B177-A64628D19993}" type="datetimeFigureOut">
              <a:rPr lang="hu-HU" smtClean="0"/>
              <a:pPr/>
              <a:t>2013.11.18.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D03DD-48F7-4728-AC30-80DBE5828F3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heel spokes="3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564F9-4F36-410F-B177-A64628D19993}" type="datetimeFigureOut">
              <a:rPr lang="hu-HU" smtClean="0"/>
              <a:pPr/>
              <a:t>2013.11.18.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D03DD-48F7-4728-AC30-80DBE5828F3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heel spokes="3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564F9-4F36-410F-B177-A64628D19993}" type="datetimeFigureOut">
              <a:rPr lang="hu-HU" smtClean="0"/>
              <a:pPr/>
              <a:t>2013.11.18.</a:t>
            </a:fld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D03DD-48F7-4728-AC30-80DBE5828F3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heel spokes="3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564F9-4F36-410F-B177-A64628D19993}" type="datetimeFigureOut">
              <a:rPr lang="hu-HU" smtClean="0"/>
              <a:pPr/>
              <a:t>2013.11.18.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D03DD-48F7-4728-AC30-80DBE5828F3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heel spokes="3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564F9-4F36-410F-B177-A64628D19993}" type="datetimeFigureOut">
              <a:rPr lang="hu-HU" smtClean="0"/>
              <a:pPr/>
              <a:t>2013.11.18.</a:t>
            </a:fld>
            <a:endParaRPr lang="hu-HU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D03DD-48F7-4728-AC30-80DBE5828F3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heel spokes="3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564F9-4F36-410F-B177-A64628D19993}" type="datetimeFigureOut">
              <a:rPr lang="hu-HU" smtClean="0"/>
              <a:pPr/>
              <a:t>2013.11.18.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D03DD-48F7-4728-AC30-80DBE5828F3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heel spokes="3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564F9-4F36-410F-B177-A64628D19993}" type="datetimeFigureOut">
              <a:rPr lang="hu-HU" smtClean="0"/>
              <a:pPr/>
              <a:t>2013.11.18.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D03DD-48F7-4728-AC30-80DBE5828F3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heel spokes="3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564F9-4F36-410F-B177-A64628D19993}" type="datetimeFigureOut">
              <a:rPr lang="hu-HU" smtClean="0"/>
              <a:pPr/>
              <a:t>2013.11.18.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D03DD-48F7-4728-AC30-80DBE5828F3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heel spokes="3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564F9-4F36-410F-B177-A64628D19993}" type="datetimeFigureOut">
              <a:rPr lang="hu-HU" smtClean="0"/>
              <a:pPr/>
              <a:t>2013.11.18.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D03DD-48F7-4728-AC30-80DBE5828F3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heel spokes="3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0564F9-4F36-410F-B177-A64628D19993}" type="datetimeFigureOut">
              <a:rPr lang="hu-HU" smtClean="0"/>
              <a:pPr/>
              <a:t>2013.11.18.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CD03DD-48F7-4728-AC30-80DBE5828F3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wheel spokes="3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btt50s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25755"/>
            <a:ext cx="9144000" cy="6206490"/>
          </a:xfrm>
          <a:prstGeom prst="rect">
            <a:avLst/>
          </a:prstGeom>
        </p:spPr>
      </p:pic>
    </p:spTree>
  </p:cSld>
  <p:clrMapOvr>
    <a:masterClrMapping/>
  </p:clrMapOvr>
  <p:transition spd="slow" advTm="6000">
    <p:wheel spokes="3"/>
    <p:sndAc>
      <p:stSnd>
        <p:snd r:embed="rId2" name="At the Hop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SM Poster web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1088571" y="0"/>
            <a:ext cx="6966857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80021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l="23031" r="21260"/>
          <a:stretch>
            <a:fillRect/>
          </a:stretch>
        </p:blipFill>
        <p:spPr>
          <a:xfrm>
            <a:off x="5432794" y="260648"/>
            <a:ext cx="3675710" cy="6597352"/>
          </a:xfrm>
          <a:prstGeom prst="rect">
            <a:avLst/>
          </a:prstGeom>
        </p:spPr>
      </p:pic>
      <p:pic>
        <p:nvPicPr>
          <p:cNvPr id="5" name="Kép 4" descr="80014.jp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rcRect t="8858"/>
          <a:stretch>
            <a:fillRect/>
          </a:stretch>
        </p:blipFill>
        <p:spPr>
          <a:xfrm>
            <a:off x="134888" y="1763993"/>
            <a:ext cx="5589240" cy="5094007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at-rod-studios-mels-diner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r="36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ew Mexico 003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ifty fiftys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386072"/>
            <a:ext cx="9144000" cy="6085856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1020867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allehd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392906"/>
            <a:ext cx="9144000" cy="6072188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ast food fifties 3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ifties_16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g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ifties-Cafe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451104"/>
            <a:ext cx="9144000" cy="5955792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rpinball_full.jpe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onceptual-photography-fifties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hutterstock_353300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he-fifties_hot-dog_divulgacao0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383976"/>
            <a:ext cx="9144000" cy="6090047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The Diner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he+Best+Of+The+50s+Fifties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6858000" cy="6858000"/>
          </a:xfrm>
          <a:prstGeom prst="rect">
            <a:avLst/>
          </a:prstGeom>
        </p:spPr>
      </p:pic>
      <p:pic>
        <p:nvPicPr>
          <p:cNvPr id="3" name="Kép 2" descr="be55214.jpg"/>
          <p:cNvPicPr>
            <a:picLocks noChangeAspect="1"/>
          </p:cNvPicPr>
          <p:nvPr/>
        </p:nvPicPr>
        <p:blipFill>
          <a:blip r:embed="rId3" cstate="print"/>
          <a:srcRect l="7874"/>
          <a:stretch>
            <a:fillRect/>
          </a:stretch>
        </p:blipFill>
        <p:spPr>
          <a:xfrm>
            <a:off x="6059782" y="3510136"/>
            <a:ext cx="3084218" cy="3347864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ockabilly-Music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99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ifties_Rock_N_Roll-sub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1614714"/>
            <a:ext cx="9144000" cy="3628572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lvis-1024x656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9227" r="5167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em15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2520" t="2789" r="1890"/>
          <a:stretch>
            <a:fillRect/>
          </a:stretch>
        </p:blipFill>
        <p:spPr>
          <a:xfrm>
            <a:off x="2193655" y="1244170"/>
            <a:ext cx="4756691" cy="436966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4211960" y="4869160"/>
            <a:ext cx="1080120" cy="21602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8005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em1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750" y="1147762"/>
            <a:ext cx="6286500" cy="4562475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atpacklivebrochureimage_opt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986730" y="0"/>
            <a:ext cx="7170539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em18.gif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5231069" y="1628800"/>
            <a:ext cx="3259501" cy="5184576"/>
          </a:xfrm>
          <a:prstGeom prst="rect">
            <a:avLst/>
          </a:prstGeom>
        </p:spPr>
      </p:pic>
      <p:sp>
        <p:nvSpPr>
          <p:cNvPr id="5" name="Téglalap 4"/>
          <p:cNvSpPr/>
          <p:nvPr/>
        </p:nvSpPr>
        <p:spPr>
          <a:xfrm>
            <a:off x="6300192" y="6525344"/>
            <a:ext cx="1152128" cy="2880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pic>
        <p:nvPicPr>
          <p:cNvPr id="6" name="Kép 5" descr="eddym-logo-trans.gif"/>
          <p:cNvPicPr>
            <a:picLocks noChangeAspect="1"/>
          </p:cNvPicPr>
          <p:nvPr/>
        </p:nvPicPr>
        <p:blipFill>
          <a:blip r:embed="rId3" cstate="print">
            <a:lum contrast="30000"/>
          </a:blip>
          <a:stretch>
            <a:fillRect/>
          </a:stretch>
        </p:blipFill>
        <p:spPr>
          <a:xfrm>
            <a:off x="4967039" y="0"/>
            <a:ext cx="3781425" cy="1828800"/>
          </a:xfrm>
          <a:prstGeom prst="rect">
            <a:avLst/>
          </a:prstGeom>
        </p:spPr>
      </p:pic>
      <p:pic>
        <p:nvPicPr>
          <p:cNvPr id="8" name="Kép 7" descr="IMG_4293.JPG"/>
          <p:cNvPicPr>
            <a:picLocks noChangeAspect="1"/>
          </p:cNvPicPr>
          <p:nvPr/>
        </p:nvPicPr>
        <p:blipFill>
          <a:blip r:embed="rId4" cstate="print">
            <a:lum contrast="20000"/>
          </a:blip>
          <a:srcRect l="2387" t="1575" r="1591" b="2362"/>
          <a:stretch>
            <a:fillRect/>
          </a:stretch>
        </p:blipFill>
        <p:spPr>
          <a:xfrm>
            <a:off x="0" y="1340768"/>
            <a:ext cx="4344371" cy="4391977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33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400640826503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628651" y="0"/>
            <a:ext cx="7886699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rinas_birthday_party_6pm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1654" r="4252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3" name="Ellipszis 2"/>
          <p:cNvSpPr/>
          <p:nvPr/>
        </p:nvSpPr>
        <p:spPr>
          <a:xfrm>
            <a:off x="395536" y="0"/>
            <a:ext cx="3240360" cy="191683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sp>
        <p:nvSpPr>
          <p:cNvPr id="4" name="Téglalap 3"/>
          <p:cNvSpPr/>
          <p:nvPr/>
        </p:nvSpPr>
        <p:spPr>
          <a:xfrm>
            <a:off x="3275856" y="260648"/>
            <a:ext cx="288032" cy="33833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sp>
        <p:nvSpPr>
          <p:cNvPr id="5" name="Téglalap 4"/>
          <p:cNvSpPr/>
          <p:nvPr/>
        </p:nvSpPr>
        <p:spPr>
          <a:xfrm>
            <a:off x="899592" y="1556792"/>
            <a:ext cx="144016" cy="19432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sp>
        <p:nvSpPr>
          <p:cNvPr id="6" name="Téglalap 5"/>
          <p:cNvSpPr/>
          <p:nvPr/>
        </p:nvSpPr>
        <p:spPr>
          <a:xfrm>
            <a:off x="3347864" y="980728"/>
            <a:ext cx="504056" cy="43204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pic>
        <p:nvPicPr>
          <p:cNvPr id="10" name="Kép 9" descr="rock_and_roll_logo_by_ryanboy-d4qp0fg.jpg"/>
          <p:cNvPicPr>
            <a:picLocks noChangeAspect="1"/>
          </p:cNvPicPr>
          <p:nvPr/>
        </p:nvPicPr>
        <p:blipFill>
          <a:blip r:embed="rId3" cstate="print">
            <a:lum bright="-10000" contrast="10000"/>
          </a:blip>
          <a:stretch>
            <a:fillRect/>
          </a:stretch>
        </p:blipFill>
        <p:spPr>
          <a:xfrm>
            <a:off x="788939" y="44624"/>
            <a:ext cx="2846957" cy="144016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79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t="29256"/>
          <a:stretch>
            <a:fillRect/>
          </a:stretch>
        </p:blipFill>
        <p:spPr>
          <a:xfrm>
            <a:off x="0" y="0"/>
            <a:ext cx="9144000" cy="64098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3995936" y="4725144"/>
            <a:ext cx="1152128" cy="576064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at-rod-studios-fab-fifties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5364088" y="6165304"/>
            <a:ext cx="129394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36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Judy</a:t>
            </a:r>
            <a:endParaRPr lang="hu-HU" sz="3600" b="1" cap="none" spc="0" dirty="0">
              <a:ln w="18000">
                <a:noFill/>
                <a:prstDash val="solid"/>
                <a:miter lim="800000"/>
              </a:ln>
              <a:solidFill>
                <a:srgbClr val="C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4" name="Téglalap 3"/>
          <p:cNvSpPr/>
          <p:nvPr/>
        </p:nvSpPr>
        <p:spPr>
          <a:xfrm>
            <a:off x="0" y="0"/>
            <a:ext cx="3640740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6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http://judy-pps.blogspot.com</a:t>
            </a:r>
            <a:endParaRPr lang="hu-HU" sz="1600" b="1" cap="none" spc="0" dirty="0">
              <a:ln w="18000">
                <a:noFill/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0" y="260648"/>
            <a:ext cx="3887603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6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http://judysmusic.blogspot.com</a:t>
            </a:r>
            <a:endParaRPr lang="hu-HU" sz="1600" b="1" cap="none" spc="0" dirty="0">
              <a:ln w="18000">
                <a:noFill/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</p:txBody>
      </p:sp>
    </p:spTree>
  </p:cSld>
  <p:clrMapOvr>
    <a:masterClrMapping/>
  </p:clrMapOvr>
  <p:transition spd="slow" advTm="6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453</TotalTime>
  <Words>7</Words>
  <Application>Microsoft Office PowerPoint</Application>
  <PresentationFormat>Diavetítés a képernyőre (4:3 oldalarány)</PresentationFormat>
  <Paragraphs>3</Paragraphs>
  <Slides>29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29</vt:i4>
      </vt:variant>
    </vt:vector>
  </HeadingPairs>
  <TitlesOfParts>
    <vt:vector size="30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52</cp:revision>
  <dcterms:created xsi:type="dcterms:W3CDTF">2013-06-15T17:46:47Z</dcterms:created>
  <dcterms:modified xsi:type="dcterms:W3CDTF">2013-11-18T09:03:10Z</dcterms:modified>
</cp:coreProperties>
</file>