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6" r:id="rId2"/>
    <p:sldId id="258" r:id="rId3"/>
    <p:sldId id="259" r:id="rId4"/>
    <p:sldId id="260" r:id="rId5"/>
    <p:sldId id="363" r:id="rId6"/>
    <p:sldId id="261" r:id="rId7"/>
    <p:sldId id="262" r:id="rId8"/>
    <p:sldId id="264" r:id="rId9"/>
    <p:sldId id="265" r:id="rId10"/>
    <p:sldId id="266" r:id="rId11"/>
    <p:sldId id="256" r:id="rId12"/>
    <p:sldId id="268" r:id="rId13"/>
    <p:sldId id="269" r:id="rId14"/>
    <p:sldId id="270" r:id="rId15"/>
    <p:sldId id="271" r:id="rId16"/>
    <p:sldId id="275" r:id="rId17"/>
    <p:sldId id="272" r:id="rId18"/>
    <p:sldId id="366" r:id="rId19"/>
    <p:sldId id="273" r:id="rId20"/>
    <p:sldId id="278" r:id="rId21"/>
    <p:sldId id="274" r:id="rId22"/>
    <p:sldId id="365" r:id="rId23"/>
    <p:sldId id="276" r:id="rId24"/>
    <p:sldId id="279" r:id="rId25"/>
    <p:sldId id="277" r:id="rId26"/>
    <p:sldId id="280" r:id="rId27"/>
    <p:sldId id="331" r:id="rId28"/>
    <p:sldId id="281" r:id="rId29"/>
    <p:sldId id="283" r:id="rId30"/>
    <p:sldId id="282" r:id="rId31"/>
    <p:sldId id="284" r:id="rId32"/>
    <p:sldId id="300" r:id="rId33"/>
    <p:sldId id="286" r:id="rId34"/>
    <p:sldId id="292" r:id="rId35"/>
    <p:sldId id="287" r:id="rId36"/>
    <p:sldId id="306" r:id="rId37"/>
    <p:sldId id="318" r:id="rId38"/>
    <p:sldId id="289" r:id="rId39"/>
    <p:sldId id="303" r:id="rId40"/>
    <p:sldId id="291" r:id="rId41"/>
    <p:sldId id="295" r:id="rId42"/>
    <p:sldId id="302" r:id="rId43"/>
    <p:sldId id="290" r:id="rId44"/>
    <p:sldId id="304" r:id="rId45"/>
    <p:sldId id="305" r:id="rId46"/>
    <p:sldId id="298" r:id="rId47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P3N7wQwHCX6akyqreVS1g==" hashData="Fy8CSeK7E4Mugn8lpa408yI4pi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FF99CC"/>
    <a:srgbClr val="FF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BA42B-296E-4711-B674-340366515582}" type="datetimeFigureOut">
              <a:rPr lang="hu-HU" smtClean="0"/>
              <a:pPr/>
              <a:t>2015.09.21.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7E651-7A3D-4652-BF10-F9D4F7E6140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BA42B-296E-4711-B674-340366515582}" type="datetimeFigureOut">
              <a:rPr lang="hu-HU" smtClean="0"/>
              <a:pPr/>
              <a:t>2015.09.21.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7E651-7A3D-4652-BF10-F9D4F7E6140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BA42B-296E-4711-B674-340366515582}" type="datetimeFigureOut">
              <a:rPr lang="hu-HU" smtClean="0"/>
              <a:pPr/>
              <a:t>2015.09.21.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7E651-7A3D-4652-BF10-F9D4F7E6140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BA42B-296E-4711-B674-340366515582}" type="datetimeFigureOut">
              <a:rPr lang="hu-HU" smtClean="0"/>
              <a:pPr/>
              <a:t>2015.09.21.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7E651-7A3D-4652-BF10-F9D4F7E6140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BA42B-296E-4711-B674-340366515582}" type="datetimeFigureOut">
              <a:rPr lang="hu-HU" smtClean="0"/>
              <a:pPr/>
              <a:t>2015.09.21.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7E651-7A3D-4652-BF10-F9D4F7E6140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BA42B-296E-4711-B674-340366515582}" type="datetimeFigureOut">
              <a:rPr lang="hu-HU" smtClean="0"/>
              <a:pPr/>
              <a:t>2015.09.21.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7E651-7A3D-4652-BF10-F9D4F7E6140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BA42B-296E-4711-B674-340366515582}" type="datetimeFigureOut">
              <a:rPr lang="hu-HU" smtClean="0"/>
              <a:pPr/>
              <a:t>2015.09.21.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7E651-7A3D-4652-BF10-F9D4F7E6140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BA42B-296E-4711-B674-340366515582}" type="datetimeFigureOut">
              <a:rPr lang="hu-HU" smtClean="0"/>
              <a:pPr/>
              <a:t>2015.09.21.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7E651-7A3D-4652-BF10-F9D4F7E6140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BA42B-296E-4711-B674-340366515582}" type="datetimeFigureOut">
              <a:rPr lang="hu-HU" smtClean="0"/>
              <a:pPr/>
              <a:t>2015.09.21.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7E651-7A3D-4652-BF10-F9D4F7E6140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BA42B-296E-4711-B674-340366515582}" type="datetimeFigureOut">
              <a:rPr lang="hu-HU" smtClean="0"/>
              <a:pPr/>
              <a:t>2015.09.21.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7E651-7A3D-4652-BF10-F9D4F7E6140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BA42B-296E-4711-B674-340366515582}" type="datetimeFigureOut">
              <a:rPr lang="hu-HU" smtClean="0"/>
              <a:pPr/>
              <a:t>2015.09.21.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7E651-7A3D-4652-BF10-F9D4F7E6140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8BA42B-296E-4711-B674-340366515582}" type="datetimeFigureOut">
              <a:rPr lang="hu-HU" smtClean="0"/>
              <a:pPr/>
              <a:t>2015.09.21.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E7E651-7A3D-4652-BF10-F9D4F7E61406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wheel spokes="8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astroeniya-deti-devochka-4506.jp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753-1 (3).gif"/>
          <p:cNvPicPr>
            <a:picLocks noChangeAspect="1"/>
          </p:cNvPicPr>
          <p:nvPr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1136179" y="337220"/>
            <a:ext cx="771525" cy="1071563"/>
          </a:xfrm>
          <a:prstGeom prst="rect">
            <a:avLst/>
          </a:prstGeom>
        </p:spPr>
      </p:pic>
      <p:pic>
        <p:nvPicPr>
          <p:cNvPr id="4" name="Kép 3" descr="753-1 (8).gif"/>
          <p:cNvPicPr>
            <a:picLocks noChangeAspect="1"/>
          </p:cNvPicPr>
          <p:nvPr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2108572" y="337220"/>
            <a:ext cx="807244" cy="1071563"/>
          </a:xfrm>
          <a:prstGeom prst="rect">
            <a:avLst/>
          </a:prstGeom>
        </p:spPr>
      </p:pic>
      <p:pic>
        <p:nvPicPr>
          <p:cNvPr id="5" name="Kép 4" descr="753-1 (9)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135263" y="337220"/>
            <a:ext cx="428625" cy="1071563"/>
          </a:xfrm>
          <a:prstGeom prst="rect">
            <a:avLst/>
          </a:prstGeom>
        </p:spPr>
      </p:pic>
      <p:pic>
        <p:nvPicPr>
          <p:cNvPr id="6" name="Kép 5" descr="753-1 (12)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707904" y="337220"/>
            <a:ext cx="685800" cy="1071563"/>
          </a:xfrm>
          <a:prstGeom prst="rect">
            <a:avLst/>
          </a:prstGeom>
        </p:spPr>
      </p:pic>
      <p:pic>
        <p:nvPicPr>
          <p:cNvPr id="7" name="Kép 6" descr="753-1 (4)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542557" y="337220"/>
            <a:ext cx="821531" cy="1071563"/>
          </a:xfrm>
          <a:prstGeom prst="rect">
            <a:avLst/>
          </a:prstGeom>
        </p:spPr>
      </p:pic>
      <p:pic>
        <p:nvPicPr>
          <p:cNvPr id="8" name="Kép 7" descr="753-1 (18)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478090" y="345777"/>
            <a:ext cx="750094" cy="1071563"/>
          </a:xfrm>
          <a:prstGeom prst="rect">
            <a:avLst/>
          </a:prstGeom>
        </p:spPr>
      </p:pic>
      <p:pic>
        <p:nvPicPr>
          <p:cNvPr id="9" name="Kép 8" descr="753-1 (5)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444208" y="337220"/>
            <a:ext cx="714375" cy="1071563"/>
          </a:xfrm>
          <a:prstGeom prst="rect">
            <a:avLst/>
          </a:prstGeom>
        </p:spPr>
      </p:pic>
      <p:pic>
        <p:nvPicPr>
          <p:cNvPr id="10" name="Kép 9" descr="753-1 (14)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314579" y="337220"/>
            <a:ext cx="785813" cy="1071563"/>
          </a:xfrm>
          <a:prstGeom prst="rect">
            <a:avLst/>
          </a:prstGeom>
        </p:spPr>
      </p:pic>
      <p:sp>
        <p:nvSpPr>
          <p:cNvPr id="11" name="Téglalap 10"/>
          <p:cNvSpPr/>
          <p:nvPr/>
        </p:nvSpPr>
        <p:spPr>
          <a:xfrm>
            <a:off x="8244408" y="4742482"/>
            <a:ext cx="6463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5400" b="0" cap="none" spc="0" dirty="0" smtClean="0">
                <a:ln w="10160">
                  <a:noFill/>
                  <a:prstDash val="solid"/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1</a:t>
            </a:r>
            <a:endParaRPr lang="hu-HU" sz="5400" b="0" cap="none" spc="0" dirty="0">
              <a:ln w="10160">
                <a:noFill/>
                <a:prstDash val="solid"/>
              </a:ln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lin ang="5400000" scaled="0"/>
              </a:gra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med" advTm="6000">
    <p:wheel spokes="8"/>
    <p:sndAc>
      <p:stSnd>
        <p:snd r:embed="rId2" name="Boney M - Happy Son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ild-and-horse-devochk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ild-devochka-portret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ildren-photography-fine-art-1274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ebenok-malchik-leto-sobak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ti-yabloki-park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ochka-buketik-hvostik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ochka-children-portret-ochki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ochka-kareglazaya-vzglyad-539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ochka-koshka-druzy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baby-child-children-kid-happy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ochka-kosichki-portret-boke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ochka-malchiki-deti-radost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ochka-osen-portret-shapka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ochka-portret-boke-vzglya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ochka-rebenok-lico-grimas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ochka-portret-koshk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lchik-rebenok-doroga-ptic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ochka-portret-shapka-igrushk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ochka-rebenok-radost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ochka-portret-vzglyad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7219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ochka-rebenok-okno-moro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ochka-rebenok-seroglazay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ochka-rebenok-plate-zabor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ochka-rebenok-ulybka-okno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chastlivyy-rebenok-bolsh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ochka-ryzhevolosaya-osen-pol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ochki-deti-sestry-mor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ochka-ryzhevolosaya-sobachka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lico-rebenok-cvety-13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senniy-portret-devochka-shapka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unny-kid-heart-sunglass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lchik-udochka-yunyy-rybak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appy-birthday-beautiful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ebenok-devochka-cvety-ulybki-29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niel-redkliff-daniel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lchik-rebenok-chemodan-goro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retty-baby-girl-hooded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lchik-rebenok-leto-zabor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astroeniya-deti-devochk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razdniki-den-rozhdeniya-tort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lchik-rebenok-chemodan-sidit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aznoe-nastroeniya-deti.jpg"/>
          <p:cNvPicPr>
            <a:picLocks noChangeAspect="1"/>
          </p:cNvPicPr>
          <p:nvPr/>
        </p:nvPicPr>
        <p:blipFill>
          <a:blip r:embed="rId2" cstate="print">
            <a:lum bright="-2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ebenok-devochka-baby-girl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ever-alone-devochka-igrushk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4135994" y="625252"/>
            <a:ext cx="115608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3600" b="0" cap="none" spc="0" dirty="0" err="1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ook Antiqua" pitchFamily="18" charset="0"/>
              </a:rPr>
              <a:t>Judy</a:t>
            </a:r>
            <a:endParaRPr lang="hu-HU" sz="3600" b="0" cap="none" spc="0" dirty="0">
              <a:ln w="10160">
                <a:noFill/>
                <a:prstDash val="solid"/>
              </a:ln>
              <a:solidFill>
                <a:schemeClr val="bg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0" y="5438001"/>
            <a:ext cx="2257348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ook Antiqua" pitchFamily="18" charset="0"/>
              </a:rPr>
              <a:t>http://judy-pps.blogspot.com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chemeClr val="bg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6724748" y="5438001"/>
            <a:ext cx="2419252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ook Antiqua" pitchFamily="18" charset="0"/>
              </a:rPr>
              <a:t>http://www.ppsparadicsom.net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chemeClr val="bg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Book Antiqua" pitchFamily="18" charset="0"/>
            </a:endParaRPr>
          </a:p>
        </p:txBody>
      </p:sp>
    </p:spTree>
  </p:cSld>
  <p:clrMapOvr>
    <a:masterClrMapping/>
  </p:clrMapOvr>
  <p:transition spd="med" advTm="6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619</TotalTime>
  <Words>8</Words>
  <Application>Microsoft Office PowerPoint</Application>
  <PresentationFormat>Diavetítés a képernyőre (16:10 oldalarány)</PresentationFormat>
  <Paragraphs>4</Paragraphs>
  <Slides>46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46</vt:i4>
      </vt:variant>
    </vt:vector>
  </HeadingPairs>
  <TitlesOfParts>
    <vt:vector size="47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83</cp:revision>
  <dcterms:created xsi:type="dcterms:W3CDTF">2015-03-16T08:56:47Z</dcterms:created>
  <dcterms:modified xsi:type="dcterms:W3CDTF">2015-09-21T08:14:50Z</dcterms:modified>
</cp:coreProperties>
</file>