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0" r:id="rId2"/>
    <p:sldId id="360" r:id="rId3"/>
    <p:sldId id="351" r:id="rId4"/>
    <p:sldId id="384" r:id="rId5"/>
    <p:sldId id="265" r:id="rId6"/>
    <p:sldId id="273" r:id="rId7"/>
    <p:sldId id="285" r:id="rId8"/>
    <p:sldId id="371" r:id="rId9"/>
    <p:sldId id="281" r:id="rId10"/>
    <p:sldId id="366" r:id="rId11"/>
    <p:sldId id="346" r:id="rId12"/>
    <p:sldId id="271" r:id="rId13"/>
    <p:sldId id="288" r:id="rId14"/>
    <p:sldId id="418" r:id="rId15"/>
    <p:sldId id="432" r:id="rId16"/>
    <p:sldId id="437" r:id="rId17"/>
    <p:sldId id="428" r:id="rId18"/>
    <p:sldId id="436" r:id="rId19"/>
    <p:sldId id="441" r:id="rId20"/>
    <p:sldId id="435" r:id="rId21"/>
    <p:sldId id="427" r:id="rId22"/>
    <p:sldId id="431" r:id="rId23"/>
    <p:sldId id="430" r:id="rId24"/>
    <p:sldId id="426" r:id="rId25"/>
    <p:sldId id="425" r:id="rId26"/>
    <p:sldId id="424" r:id="rId27"/>
    <p:sldId id="263" r:id="rId28"/>
    <p:sldId id="416" r:id="rId29"/>
    <p:sldId id="256" r:id="rId30"/>
    <p:sldId id="364" r:id="rId31"/>
    <p:sldId id="368" r:id="rId32"/>
    <p:sldId id="257" r:id="rId33"/>
    <p:sldId id="369" r:id="rId34"/>
    <p:sldId id="383" r:id="rId35"/>
    <p:sldId id="266" r:id="rId36"/>
    <p:sldId id="267" r:id="rId37"/>
    <p:sldId id="403" r:id="rId38"/>
    <p:sldId id="391" r:id="rId39"/>
    <p:sldId id="390" r:id="rId40"/>
    <p:sldId id="269" r:id="rId41"/>
    <p:sldId id="401" r:id="rId42"/>
    <p:sldId id="308" r:id="rId43"/>
    <p:sldId id="388" r:id="rId44"/>
    <p:sldId id="438" r:id="rId45"/>
    <p:sldId id="289" r:id="rId46"/>
    <p:sldId id="361" r:id="rId47"/>
    <p:sldId id="439" r:id="rId48"/>
    <p:sldId id="275" r:id="rId49"/>
    <p:sldId id="433" r:id="rId50"/>
    <p:sldId id="414" r:id="rId51"/>
    <p:sldId id="283" r:id="rId52"/>
    <p:sldId id="415" r:id="rId53"/>
    <p:sldId id="311" r:id="rId54"/>
    <p:sldId id="318" r:id="rId55"/>
    <p:sldId id="386" r:id="rId56"/>
    <p:sldId id="313" r:id="rId57"/>
    <p:sldId id="385" r:id="rId5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HakwLvwPJOfirsKZk1+UA==" hashData="k8W6q5Kv7lGNbzhvmfW81VIdV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0051"/>
    <a:srgbClr val="990000"/>
    <a:srgbClr val="008080"/>
    <a:srgbClr val="339966"/>
    <a:srgbClr val="993366"/>
    <a:srgbClr val="CC0066"/>
    <a:srgbClr val="00CC99"/>
    <a:srgbClr val="CC9900"/>
    <a:srgbClr val="FF9933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564F9-4F36-410F-B177-A64628D19993}" type="datetimeFigureOut">
              <a:rPr lang="hu-HU" smtClean="0"/>
              <a:pPr/>
              <a:t>2013.11.18.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CD03DD-48F7-4728-AC30-80DBE5828F3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  <p:sndAc>
      <p:stSnd>
        <p:snd r:embed="rId2" name="Will You Love Me Tomorrow - The Shirell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lage jaren 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96738"/>
            <a:ext cx="9144000" cy="646452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 Style_4568.pn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571" y="1143285"/>
            <a:ext cx="9142858" cy="4571429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njlfwdCPM1qzdzbuo1_5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429000"/>
            <a:ext cx="4572000" cy="3438144"/>
          </a:xfrm>
          <a:prstGeom prst="rect">
            <a:avLst/>
          </a:prstGeom>
        </p:spPr>
      </p:pic>
      <p:pic>
        <p:nvPicPr>
          <p:cNvPr id="3" name="Kép 2" descr="1950s Church clothes (2)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823" t="829" r="2468" b="829"/>
          <a:stretch>
            <a:fillRect/>
          </a:stretch>
        </p:blipFill>
        <p:spPr>
          <a:xfrm>
            <a:off x="0" y="0"/>
            <a:ext cx="3397982" cy="3428999"/>
          </a:xfrm>
          <a:prstGeom prst="rect">
            <a:avLst/>
          </a:prstGeom>
        </p:spPr>
      </p:pic>
      <p:pic>
        <p:nvPicPr>
          <p:cNvPr id="4" name="Kép 3" descr="100cover.jp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4572000" y="0"/>
            <a:ext cx="4572000" cy="3657600"/>
          </a:xfrm>
          <a:prstGeom prst="rect">
            <a:avLst/>
          </a:prstGeom>
        </p:spPr>
      </p:pic>
      <p:pic>
        <p:nvPicPr>
          <p:cNvPr id="5" name="Kép 4" descr="Cadillac_wallpapers_214.jpg"/>
          <p:cNvPicPr>
            <a:picLocks noChangeAspect="1"/>
          </p:cNvPicPr>
          <p:nvPr/>
        </p:nvPicPr>
        <p:blipFill>
          <a:blip r:embed="rId5" cstate="print"/>
          <a:srcRect b="5906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50skitchen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5148065" y="1164771"/>
            <a:ext cx="3995936" cy="5693230"/>
          </a:xfrm>
          <a:prstGeom prst="rect">
            <a:avLst/>
          </a:prstGeom>
        </p:spPr>
      </p:pic>
      <p:pic>
        <p:nvPicPr>
          <p:cNvPr id="3" name="Kép 2" descr="happy_husband_womans_day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4355976" cy="5596096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75963774_89eb3ce131_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-1"/>
            <a:ext cx="5652120" cy="4253267"/>
          </a:xfrm>
          <a:prstGeom prst="rect">
            <a:avLst/>
          </a:prstGeom>
        </p:spPr>
      </p:pic>
      <p:pic>
        <p:nvPicPr>
          <p:cNvPr id="3" name="Kép 2" descr="feminist-housewife-844x1024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4030" t="2953" r="3582" b="2215"/>
          <a:stretch>
            <a:fillRect/>
          </a:stretch>
        </p:blipFill>
        <p:spPr>
          <a:xfrm>
            <a:off x="5652121" y="2509391"/>
            <a:ext cx="3491880" cy="4348609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lmira Kitche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67816" y="0"/>
            <a:ext cx="860836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tchen_in_a_beach_house_from_the_fifties,_Auckland_-_10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536" r="5536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lection-fifties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333" r="6666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-2_1977890b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567813"/>
            <a:ext cx="9144000" cy="572237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drqx5Cn0d1rkizt2o1_128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585912" y="0"/>
            <a:ext cx="5972175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190197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bulous-Fifties-Travel-Suitcase-Cover-Collection-by-Suitsui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847164"/>
            <a:ext cx="9144000" cy="516367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on-n-5fab50_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96453" y="0"/>
            <a:ext cx="875109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ooking-back-to-the-fifties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l="590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3xe3sywo51rrsynuo1_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253553"/>
            <a:ext cx="9144000" cy="635089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1834656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ixth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412" b="71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1D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3ydn3pmgl1ruu90ro1_128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535781"/>
            <a:ext cx="9144000" cy="57864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onna_inn_room118_fabulous_fifties_san_luis_obispo_C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307" r="11811" b="37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-flash-back-08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0_0912Dec-Jan-06-07017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3q8w6gFe81qjbq6yo1_12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2210352"/>
            <a:ext cx="4499991" cy="4647647"/>
          </a:xfrm>
          <a:prstGeom prst="rect">
            <a:avLst/>
          </a:prstGeom>
        </p:spPr>
      </p:pic>
      <p:pic>
        <p:nvPicPr>
          <p:cNvPr id="3" name="Kép 2" descr="tumblr_lkivlxmCLq1qh1z3go1_1280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4644008" cy="590300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-Wedding-06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Fifties-Wedding-04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tin-29-dsc_4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5906" r="5906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50s cov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94076" y="0"/>
            <a:ext cx="555584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he-fabulous-times-vintage-how-to-wear-vintage-introduce-vintage-wardrobe-fashipn-tip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250" t="1931" r="1250" b="1738"/>
          <a:stretch>
            <a:fillRect/>
          </a:stretch>
        </p:blipFill>
        <p:spPr>
          <a:xfrm>
            <a:off x="1" y="180021"/>
            <a:ext cx="9144000" cy="649795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110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cquelyn Jablonski by Catherine Servel (Fifties Flashback - Telegraph Magazine September 2010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521970"/>
            <a:ext cx="9144000" cy="581406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-fashion-andrew-far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3050704" y="0"/>
            <a:ext cx="6093296" cy="6093296"/>
          </a:xfrm>
          <a:prstGeom prst="rect">
            <a:avLst/>
          </a:prstGeom>
        </p:spPr>
      </p:pic>
      <p:pic>
        <p:nvPicPr>
          <p:cNvPr id="3" name="Kép 2" descr="1950s-fashion-inspiration.jpg"/>
          <p:cNvPicPr>
            <a:picLocks noChangeAspect="1"/>
          </p:cNvPicPr>
          <p:nvPr/>
        </p:nvPicPr>
        <p:blipFill>
          <a:blip r:embed="rId3" cstate="print"/>
          <a:srcRect l="31181" r="5669"/>
          <a:stretch>
            <a:fillRect/>
          </a:stretch>
        </p:blipFill>
        <p:spPr>
          <a:xfrm>
            <a:off x="1" y="2420888"/>
            <a:ext cx="3141318" cy="4437112"/>
          </a:xfrm>
          <a:prstGeom prst="rect">
            <a:avLst/>
          </a:prstGeom>
        </p:spPr>
      </p:pic>
    </p:spTree>
  </p:cSld>
  <p:clrMapOvr>
    <a:masterClrMapping/>
  </p:clrMapOvr>
  <p:transition spd="slow" advTm="7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ifties_shoes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1455236" y="0"/>
            <a:ext cx="7688764" cy="5151472"/>
          </a:xfrm>
          <a:prstGeom prst="rect">
            <a:avLst/>
          </a:prstGeom>
        </p:spPr>
      </p:pic>
      <p:pic>
        <p:nvPicPr>
          <p:cNvPr id="4" name="Kép 3" descr="3-1950s-fashions.jp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>
            <a:off x="0" y="2996952"/>
            <a:ext cx="5148064" cy="386104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  <p:sndAc>
      <p:stSnd>
        <p:snd r:embed="rId2" name="Elvis Presley - Hound Dog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Fashion_2227559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32" r="457"/>
          <a:stretch>
            <a:fillRect/>
          </a:stretch>
        </p:blipFill>
        <p:spPr>
          <a:xfrm>
            <a:off x="0" y="583079"/>
            <a:ext cx="9144000" cy="5691843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hutterstock_10911394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543" r="354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22-15376--ful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Kép 3" descr="3934-23771-4228-alikadress-yellow3-full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572001" y="188640"/>
            <a:ext cx="4392488" cy="6588732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83-24861-4234-melaniedress-red3-ful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572000" y="188640"/>
            <a:ext cx="4446240" cy="6669360"/>
          </a:xfrm>
          <a:prstGeom prst="rect">
            <a:avLst/>
          </a:prstGeom>
        </p:spPr>
      </p:pic>
      <p:pic>
        <p:nvPicPr>
          <p:cNvPr id="3" name="Kép 2" descr="4084-24867-4234-melainedress-black3-full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ll-bunny-4239-sassy-tropical-dress-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ll-bunny-4239-sassy-tropical-dress-black-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4173"/>
          <a:stretch>
            <a:fillRect/>
          </a:stretch>
        </p:blipFill>
        <p:spPr>
          <a:xfrm>
            <a:off x="3257940" y="0"/>
            <a:ext cx="5886060" cy="6858000"/>
          </a:xfrm>
          <a:prstGeom prst="rect">
            <a:avLst/>
          </a:prstGeom>
        </p:spPr>
      </p:pic>
      <p:pic>
        <p:nvPicPr>
          <p:cNvPr id="4" name="Kép 3" descr="hell-bunny-4239-sassy-tropical-dress-sand-g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7224" r="14764"/>
          <a:stretch>
            <a:fillRect/>
          </a:stretch>
        </p:blipFill>
        <p:spPr>
          <a:xfrm>
            <a:off x="-1" y="0"/>
            <a:ext cx="466434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7769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394996"/>
            <a:ext cx="4448330" cy="6463004"/>
          </a:xfrm>
          <a:prstGeom prst="rect">
            <a:avLst/>
          </a:prstGeom>
        </p:spPr>
      </p:pic>
      <p:pic>
        <p:nvPicPr>
          <p:cNvPr id="4" name="Kép 3" descr="hell-bunny-4239-sassy-tropical-dress-blue--g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rcRect l="16063" r="11339"/>
          <a:stretch>
            <a:fillRect/>
          </a:stretch>
        </p:blipFill>
        <p:spPr>
          <a:xfrm>
            <a:off x="4164966" y="188640"/>
            <a:ext cx="4842078" cy="666936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78-25472-dolores-doll-polka-dress-red-newv-ful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188640"/>
            <a:ext cx="4446240" cy="6669360"/>
          </a:xfrm>
          <a:prstGeom prst="rect">
            <a:avLst/>
          </a:prstGeom>
        </p:spPr>
      </p:pic>
      <p:pic>
        <p:nvPicPr>
          <p:cNvPr id="3" name="Kép 2" descr="56287-Deluxe-Polka-Dot-50-s-Costume-large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644008" y="188640"/>
            <a:ext cx="4171827" cy="666936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rly-pin-up-ponytail-wig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3163" b="2215"/>
          <a:stretch>
            <a:fillRect/>
          </a:stretch>
        </p:blipFill>
        <p:spPr>
          <a:xfrm>
            <a:off x="0" y="0"/>
            <a:ext cx="4755478" cy="6858000"/>
          </a:xfrm>
          <a:prstGeom prst="rect">
            <a:avLst/>
          </a:prstGeom>
        </p:spPr>
      </p:pic>
      <p:pic>
        <p:nvPicPr>
          <p:cNvPr id="3" name="Kép 2" descr="4411-27136-elizabeth-bolero-red-fu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l_fullxfull.430882878_t2sm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450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sa Cant by Paolo Zambaldi (Back In the Fifties - Flair Italia February 2012)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5021935" y="1268760"/>
            <a:ext cx="4122065" cy="5589240"/>
          </a:xfrm>
          <a:prstGeom prst="rect">
            <a:avLst/>
          </a:prstGeom>
        </p:spPr>
      </p:pic>
      <p:pic>
        <p:nvPicPr>
          <p:cNvPr id="3" name="Kép 2" descr="fifties4web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1" y="0"/>
            <a:ext cx="4139952" cy="617680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bdo70sP5x1ru61pqo1_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4573620" cy="5949280"/>
          </a:xfrm>
          <a:prstGeom prst="rect">
            <a:avLst/>
          </a:prstGeom>
        </p:spPr>
      </p:pic>
      <p:pic>
        <p:nvPicPr>
          <p:cNvPr id="3" name="Kép 2" descr="il_fullxfull.458347439_4fhz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355976" y="2740300"/>
            <a:ext cx="4788024" cy="41177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bulous-frivolous-fifties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6588224" y="6447656"/>
            <a:ext cx="914400" cy="41034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936full-brigitte-bardot-815x10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1594" r="11594"/>
          <a:stretch>
            <a:fillRect/>
          </a:stretch>
        </p:blipFill>
        <p:spPr>
          <a:xfrm>
            <a:off x="0" y="2276872"/>
            <a:ext cx="2800556" cy="4581128"/>
          </a:xfrm>
          <a:prstGeom prst="rect">
            <a:avLst/>
          </a:prstGeom>
        </p:spPr>
      </p:pic>
      <p:pic>
        <p:nvPicPr>
          <p:cNvPr id="3" name="Kép 2" descr="brigitte_bardot_pin-up_fifties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750"/>
          <a:stretch>
            <a:fillRect/>
          </a:stretch>
        </p:blipFill>
        <p:spPr>
          <a:xfrm>
            <a:off x="5862417" y="0"/>
            <a:ext cx="3281584" cy="4653136"/>
          </a:xfrm>
          <a:prstGeom prst="rect">
            <a:avLst/>
          </a:prstGeom>
        </p:spPr>
      </p:pic>
      <p:pic>
        <p:nvPicPr>
          <p:cNvPr id="5" name="Kép 4" descr="tumblr_mb6buxSGuy1r7hwmpo1_1280.jp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2771800" y="1213923"/>
            <a:ext cx="3096344" cy="448608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fties actresses_yellow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206736"/>
            <a:ext cx="9144000" cy="444452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_4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2937486"/>
            <a:ext cx="3779912" cy="3920514"/>
          </a:xfrm>
          <a:prstGeom prst="rect">
            <a:avLst/>
          </a:prstGeom>
        </p:spPr>
      </p:pic>
      <p:pic>
        <p:nvPicPr>
          <p:cNvPr id="3" name="Kép 2" descr="screen-shot-2013-01-20-at-5-06-18-pm.png"/>
          <p:cNvPicPr>
            <a:picLocks noChangeAspect="1"/>
          </p:cNvPicPr>
          <p:nvPr/>
        </p:nvPicPr>
        <p:blipFill>
          <a:blip r:embed="rId3" cstate="print"/>
          <a:srcRect l="11453" r="716"/>
          <a:stretch>
            <a:fillRect/>
          </a:stretch>
        </p:blipFill>
        <p:spPr>
          <a:xfrm>
            <a:off x="0" y="0"/>
            <a:ext cx="3280088" cy="4328784"/>
          </a:xfrm>
          <a:prstGeom prst="rect">
            <a:avLst/>
          </a:prstGeom>
        </p:spPr>
      </p:pic>
      <p:pic>
        <p:nvPicPr>
          <p:cNvPr id="4" name="Kép 3" descr="ahepburn_V_13aug2010_rex_b.jp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6233931" y="0"/>
            <a:ext cx="2910069" cy="4365104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13jmth5sz1qh1z3go1_128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tage-vegas-1950-rat-pack-fashion-style-travel-food-fabulous-the-fabulous-times-lifestyle-blo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66" t="2004" r="866" b="171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an-martin-frank-sinatra-bow-ti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52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ntage-las-vegas-marilyn-monroe-1950s-fashion-travel-flamingo-retro-sig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866" t="2004" r="866" b="1718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78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ilyn-monro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4716016" y="-1"/>
            <a:ext cx="4427983" cy="5287143"/>
          </a:xfrm>
          <a:prstGeom prst="rect">
            <a:avLst/>
          </a:prstGeom>
        </p:spPr>
      </p:pic>
      <p:pic>
        <p:nvPicPr>
          <p:cNvPr id="3" name="Kép 2" descr="Marilyn_Monroe_Earl_Moran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-1" y="2420888"/>
            <a:ext cx="4720209" cy="4437112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byr1wqHz91r8llyfo1_128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287" r="221"/>
          <a:stretch>
            <a:fillRect/>
          </a:stretch>
        </p:blipFill>
        <p:spPr>
          <a:xfrm>
            <a:off x="0" y="0"/>
            <a:ext cx="9144000" cy="6858012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ennedys00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r="740"/>
          <a:stretch>
            <a:fillRect/>
          </a:stretch>
        </p:blipFill>
        <p:spPr>
          <a:xfrm>
            <a:off x="517775" y="0"/>
            <a:ext cx="810845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mblr_m53wilYPup1qh1z3go1_128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886665" y="0"/>
            <a:ext cx="5370671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985942" y="188640"/>
            <a:ext cx="117211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Judy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2628199" y="6519446"/>
            <a:ext cx="388760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http://judysmusic.blogspot.com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751635" y="6258798"/>
            <a:ext cx="364074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6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http://judy-pps.blogspot.com</a:t>
            </a:r>
            <a:endParaRPr lang="hu-HU" sz="1600" b="1" cap="none" spc="0" dirty="0">
              <a:ln w="18000">
                <a:noFill/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7</Words>
  <Application>Microsoft Office PowerPoint</Application>
  <PresentationFormat>Diavetítés a képernyőre (4:3 oldalarány)</PresentationFormat>
  <Paragraphs>3</Paragraphs>
  <Slides>57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57</vt:i4>
      </vt:variant>
    </vt:vector>
  </HeadingPairs>
  <TitlesOfParts>
    <vt:vector size="58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53</cp:revision>
  <dcterms:created xsi:type="dcterms:W3CDTF">2013-06-15T17:46:47Z</dcterms:created>
  <dcterms:modified xsi:type="dcterms:W3CDTF">2013-11-18T09:01:32Z</dcterms:modified>
</cp:coreProperties>
</file>