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4" r:id="rId2"/>
    <p:sldId id="313" r:id="rId3"/>
    <p:sldId id="261" r:id="rId4"/>
    <p:sldId id="256" r:id="rId5"/>
    <p:sldId id="258" r:id="rId6"/>
    <p:sldId id="262" r:id="rId7"/>
    <p:sldId id="289" r:id="rId8"/>
    <p:sldId id="267" r:id="rId9"/>
    <p:sldId id="268" r:id="rId10"/>
    <p:sldId id="272" r:id="rId11"/>
    <p:sldId id="270" r:id="rId12"/>
    <p:sldId id="274" r:id="rId13"/>
    <p:sldId id="280" r:id="rId14"/>
    <p:sldId id="278" r:id="rId15"/>
    <p:sldId id="260" r:id="rId16"/>
    <p:sldId id="279" r:id="rId17"/>
    <p:sldId id="282" r:id="rId18"/>
    <p:sldId id="285" r:id="rId19"/>
    <p:sldId id="314" r:id="rId20"/>
    <p:sldId id="286" r:id="rId21"/>
    <p:sldId id="287" r:id="rId22"/>
    <p:sldId id="298" r:id="rId23"/>
    <p:sldId id="275" r:id="rId24"/>
    <p:sldId id="288" r:id="rId25"/>
    <p:sldId id="273" r:id="rId26"/>
    <p:sldId id="276" r:id="rId27"/>
    <p:sldId id="283" r:id="rId28"/>
    <p:sldId id="290" r:id="rId29"/>
    <p:sldId id="308" r:id="rId30"/>
    <p:sldId id="292" r:id="rId31"/>
    <p:sldId id="294" r:id="rId32"/>
    <p:sldId id="295" r:id="rId33"/>
    <p:sldId id="306" r:id="rId34"/>
    <p:sldId id="296" r:id="rId35"/>
    <p:sldId id="299" r:id="rId36"/>
    <p:sldId id="303" r:id="rId37"/>
    <p:sldId id="293" r:id="rId38"/>
    <p:sldId id="302" r:id="rId39"/>
    <p:sldId id="305" r:id="rId40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Dc/z32yOqFxJHHvUMEclA==" hashData="HwDave5r1mIaHibMvMKhKOxFT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636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3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3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9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9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4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4" y="1195919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3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171979"/>
            <a:ext cx="2057400" cy="3656542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171979"/>
            <a:ext cx="6019800" cy="3656542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121FB-2ECD-4575-B470-943EE4374935}" type="datetimeFigureOut">
              <a:rPr lang="hu-HU" smtClean="0"/>
              <a:pPr/>
              <a:t>2014.02.09.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60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73F0-B5D5-4C49-B966-28238603151E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hyperlink" Target="http://judy-pps.blogspot.com/" TargetMode="External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judy-pps.blogspot.com/" TargetMode="Externa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all-boy-girl-love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4137"/>
          <a:stretch>
            <a:fillRect/>
          </a:stretch>
        </p:blipFill>
        <p:spPr>
          <a:xfrm>
            <a:off x="0" y="481236"/>
            <a:ext cx="5591869" cy="5017740"/>
          </a:xfrm>
          <a:prstGeom prst="rect">
            <a:avLst/>
          </a:prstGeom>
        </p:spPr>
      </p:pic>
      <p:pic>
        <p:nvPicPr>
          <p:cNvPr id="4" name="Kép 3" descr="pirnb_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44083" y="1129308"/>
            <a:ext cx="1000125" cy="1000125"/>
          </a:xfrm>
          <a:prstGeom prst="rect">
            <a:avLst/>
          </a:prstGeom>
        </p:spPr>
      </p:pic>
      <p:pic>
        <p:nvPicPr>
          <p:cNvPr id="5" name="Kép 4" descr="pirna_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1137295"/>
            <a:ext cx="1000125" cy="1000125"/>
          </a:xfrm>
          <a:prstGeom prst="rect">
            <a:avLst/>
          </a:prstGeom>
        </p:spPr>
      </p:pic>
      <p:pic>
        <p:nvPicPr>
          <p:cNvPr id="6" name="Kép 5" descr="pirnb_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1129308"/>
            <a:ext cx="1000125" cy="1000125"/>
          </a:xfrm>
          <a:prstGeom prst="rect">
            <a:avLst/>
          </a:prstGeom>
        </p:spPr>
      </p:pic>
      <p:pic>
        <p:nvPicPr>
          <p:cNvPr id="7" name="Kép 6" descr="pirny_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68344" y="1094432"/>
            <a:ext cx="1042988" cy="1042988"/>
          </a:xfrm>
          <a:prstGeom prst="rect">
            <a:avLst/>
          </a:prstGeom>
        </p:spPr>
      </p:pic>
      <p:pic>
        <p:nvPicPr>
          <p:cNvPr id="8" name="Kép 7" descr="pirnl_b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2137420"/>
            <a:ext cx="1000125" cy="1000125"/>
          </a:xfrm>
          <a:prstGeom prst="rect">
            <a:avLst/>
          </a:prstGeom>
        </p:spPr>
      </p:pic>
      <p:pic>
        <p:nvPicPr>
          <p:cNvPr id="9" name="Kép 8" descr="pirno_b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28184" y="2137420"/>
            <a:ext cx="1000125" cy="1000125"/>
          </a:xfrm>
          <a:prstGeom prst="rect">
            <a:avLst/>
          </a:prstGeom>
        </p:spPr>
      </p:pic>
      <p:pic>
        <p:nvPicPr>
          <p:cNvPr id="10" name="Kép 9" descr="pirnv_b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092280" y="2065412"/>
            <a:ext cx="1000125" cy="1000125"/>
          </a:xfrm>
          <a:prstGeom prst="rect">
            <a:avLst/>
          </a:prstGeom>
        </p:spPr>
      </p:pic>
      <p:pic>
        <p:nvPicPr>
          <p:cNvPr id="11" name="Kép 10" descr="pirne_b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806631" y="2131691"/>
            <a:ext cx="1071563" cy="1071563"/>
          </a:xfrm>
          <a:prstGeom prst="rect">
            <a:avLst/>
          </a:prstGeom>
        </p:spPr>
      </p:pic>
      <p:sp>
        <p:nvSpPr>
          <p:cNvPr id="12" name="Téglalap 11"/>
          <p:cNvSpPr/>
          <p:nvPr/>
        </p:nvSpPr>
        <p:spPr>
          <a:xfrm>
            <a:off x="6012160" y="5296480"/>
            <a:ext cx="261802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b="1" cap="none" spc="0" dirty="0" smtClean="0">
                <a:ln w="18000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hlinkClick r:id="rId11"/>
              </a:rPr>
              <a:t>http://judy-pps.blogspot.com/</a:t>
            </a:r>
            <a:endParaRPr lang="hu-HU" b="1" cap="none" spc="0" dirty="0">
              <a:ln w="18000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4000">
    <p:wheel spokes="1"/>
    <p:sndAc>
      <p:stSnd>
        <p:snd r:embed="rId2" name="Baby Love - The Supre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416199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0913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014-02-08_17h03_3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887" b="125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4-02-08_17h07_1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833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5536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_LOVERS_Wallpaper_8gye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076" b="1384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7962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7963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_Love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yGirl_Hear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345" b="334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love-photo-121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t="1072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-in-children-way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ss_ii___love_is_in_the_air_by_neocodrin-d3c1ci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9831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57389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sses-1024x693.jpg"/>
          <p:cNvPicPr>
            <a:picLocks noChangeAspect="1"/>
          </p:cNvPicPr>
          <p:nvPr/>
        </p:nvPicPr>
        <p:blipFill>
          <a:blip r:embed="rId2" cstate="print"/>
          <a:srcRect b="76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od-Kids-Child-Love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wo-friends-images-pictures-photo-wallpapers-friends-wallpaper-love-valentines-grass-photos-glasses-smile-girl-child-children-kid-happy-kids-fortunately-copialrie-happynes-friendship-d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4724" b="11811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02968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young_love_by_eroshero21-d33ho3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1161" b="253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4-02-08_18h16_27.jpg"/>
          <p:cNvPicPr>
            <a:picLocks noChangeAspect="1"/>
          </p:cNvPicPr>
          <p:nvPr/>
        </p:nvPicPr>
        <p:blipFill>
          <a:blip r:embed="rId2" cstate="print"/>
          <a:srcRect l="589" t="45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 Little Baby Boy And Girl Kissing In Dark HD Wallpaper-1280x800-cutelittlebabies.blogspot.c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Love-Wallpapers1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t="10335" b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3673743_1024x768_sweet-lover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3076" b="13841"/>
          <a:stretch>
            <a:fillRect/>
          </a:stretch>
        </p:blipFill>
        <p:spPr>
          <a:xfrm>
            <a:off x="-1" y="-2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ren-boy-girl-love-hearts-swing-othe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ar-children-love-mom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969" b="393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d-wallpapers-little-girl-child-children-hearts-love-lonel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4-02-09_07h42_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81"/>
          <a:stretch>
            <a:fillRect/>
          </a:stretch>
        </p:blipFill>
        <p:spPr>
          <a:xfrm>
            <a:off x="8792" y="0"/>
            <a:ext cx="9126415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58781-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4-02-09_07h47_53.jpg"/>
          <p:cNvPicPr>
            <a:picLocks noChangeAspect="1"/>
          </p:cNvPicPr>
          <p:nvPr/>
        </p:nvPicPr>
        <p:blipFill>
          <a:blip r:embed="rId2" cstate="print"/>
          <a:srcRect t="3780" b="30236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4-02-09_08h07_0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379" t="564" r="437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y-and-girl-loving-wallpapers.jpg"/>
          <p:cNvPicPr>
            <a:picLocks noChangeAspect="1"/>
          </p:cNvPicPr>
          <p:nvPr/>
        </p:nvPicPr>
        <p:blipFill>
          <a:blip r:embed="rId2" cstate="print"/>
          <a:srcRect t="2662" b="346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3472-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ildren-kissing_0028523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16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Baby-Boy-And-Cute-Baby-Girl-Kissing-Wallpaper-Downlao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ture_love_children_desktop_1500x1027_hd-wallpaper-1038423.jpg"/>
          <p:cNvPicPr>
            <a:picLocks noChangeAspect="1"/>
          </p:cNvPicPr>
          <p:nvPr/>
        </p:nvPicPr>
        <p:blipFill>
          <a:blip r:embed="rId2" cstate="print"/>
          <a:srcRect t="2944" b="5520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4-02-09_07h54_00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vely-pics.jpg"/>
          <p:cNvPicPr>
            <a:picLocks noChangeAspect="1"/>
          </p:cNvPicPr>
          <p:nvPr/>
        </p:nvPicPr>
        <p:blipFill>
          <a:blip r:embed="rId2" cstate="print"/>
          <a:srcRect b="911"/>
          <a:stretch>
            <a:fillRect/>
          </a:stretch>
        </p:blipFill>
        <p:spPr>
          <a:xfrm>
            <a:off x="303389" y="52063"/>
            <a:ext cx="8537222" cy="5662937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3918-1280x800.jpg"/>
          <p:cNvPicPr>
            <a:picLocks noChangeAspect="1"/>
          </p:cNvPicPr>
          <p:nvPr/>
        </p:nvPicPr>
        <p:blipFill>
          <a:blip r:embed="rId2" cstate="print"/>
          <a:srcRect t="1890" b="8031"/>
          <a:stretch>
            <a:fillRect/>
          </a:stretch>
        </p:blipFill>
        <p:spPr>
          <a:xfrm>
            <a:off x="0" y="1"/>
            <a:ext cx="9144001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-480000">
            <a:off x="4427984" y="4657700"/>
            <a:ext cx="9701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51520" y="193204"/>
            <a:ext cx="261802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hlinkClick r:id="rId3"/>
              </a:rPr>
              <a:t>http://judy-pps.blogspot.com/</a:t>
            </a:r>
            <a:endParaRPr lang="hu-HU" b="1" cap="none" spc="0" dirty="0">
              <a:ln w="18000">
                <a:noFill/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5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9</Words>
  <Application>Microsoft Office PowerPoint</Application>
  <PresentationFormat>Diavetítés a képernyőre (16:10 oldalarány)</PresentationFormat>
  <Paragraphs>3</Paragraphs>
  <Slides>39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39</vt:i4>
      </vt:variant>
    </vt:vector>
  </HeadingPairs>
  <TitlesOfParts>
    <vt:vector size="4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20</cp:revision>
  <dcterms:created xsi:type="dcterms:W3CDTF">2014-02-08T16:31:46Z</dcterms:created>
  <dcterms:modified xsi:type="dcterms:W3CDTF">2014-02-09T08:25:54Z</dcterms:modified>
</cp:coreProperties>
</file>