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8" r:id="rId2"/>
    <p:sldId id="335" r:id="rId3"/>
    <p:sldId id="301" r:id="rId4"/>
    <p:sldId id="356" r:id="rId5"/>
    <p:sldId id="362" r:id="rId6"/>
    <p:sldId id="360" r:id="rId7"/>
    <p:sldId id="319" r:id="rId8"/>
    <p:sldId id="315" r:id="rId9"/>
    <p:sldId id="333" r:id="rId10"/>
    <p:sldId id="368" r:id="rId11"/>
    <p:sldId id="288" r:id="rId12"/>
    <p:sldId id="334" r:id="rId13"/>
    <p:sldId id="346" r:id="rId14"/>
    <p:sldId id="326" r:id="rId15"/>
    <p:sldId id="365" r:id="rId16"/>
    <p:sldId id="367" r:id="rId17"/>
    <p:sldId id="366" r:id="rId18"/>
    <p:sldId id="355" r:id="rId19"/>
    <p:sldId id="316" r:id="rId20"/>
    <p:sldId id="361" r:id="rId21"/>
    <p:sldId id="358" r:id="rId22"/>
    <p:sldId id="338" r:id="rId23"/>
    <p:sldId id="336" r:id="rId24"/>
    <p:sldId id="339" r:id="rId25"/>
    <p:sldId id="357" r:id="rId26"/>
    <p:sldId id="345" r:id="rId27"/>
    <p:sldId id="350" r:id="rId28"/>
    <p:sldId id="353" r:id="rId29"/>
    <p:sldId id="359" r:id="rId30"/>
    <p:sldId id="351" r:id="rId31"/>
    <p:sldId id="363" r:id="rId32"/>
    <p:sldId id="344" r:id="rId33"/>
    <p:sldId id="347" r:id="rId34"/>
    <p:sldId id="349" r:id="rId35"/>
    <p:sldId id="323" r:id="rId36"/>
    <p:sldId id="294" r:id="rId37"/>
    <p:sldId id="342" r:id="rId38"/>
    <p:sldId id="311" r:id="rId39"/>
    <p:sldId id="341" r:id="rId4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cSS3IvoY0W0ieuYAjPagA==" hashData="e3p+ckthO18UVe3mTq56xwUvT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99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BA42B-296E-4711-B674-340366515582}" type="datetimeFigureOut">
              <a:rPr lang="hu-HU" smtClean="0"/>
              <a:pPr/>
              <a:t>2015.09.09.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7E651-7A3D-4652-BF10-F9D4F7E6140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ds-situations-holidays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72-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337220"/>
            <a:ext cx="544830" cy="681038"/>
          </a:xfrm>
          <a:prstGeom prst="rect">
            <a:avLst/>
          </a:prstGeom>
        </p:spPr>
      </p:pic>
      <p:pic>
        <p:nvPicPr>
          <p:cNvPr id="4" name="Kép 3" descr="172-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82954" y="337220"/>
            <a:ext cx="544830" cy="656273"/>
          </a:xfrm>
          <a:prstGeom prst="rect">
            <a:avLst/>
          </a:prstGeom>
        </p:spPr>
      </p:pic>
      <p:pic>
        <p:nvPicPr>
          <p:cNvPr id="5" name="Kép 4" descr="172-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75042" y="337220"/>
            <a:ext cx="544830" cy="681038"/>
          </a:xfrm>
          <a:prstGeom prst="rect">
            <a:avLst/>
          </a:prstGeom>
        </p:spPr>
      </p:pic>
      <p:pic>
        <p:nvPicPr>
          <p:cNvPr id="6" name="Kép 5" descr="172-Y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7504" y="337220"/>
            <a:ext cx="532448" cy="650081"/>
          </a:xfrm>
          <a:prstGeom prst="rect">
            <a:avLst/>
          </a:prstGeom>
        </p:spPr>
      </p:pic>
      <p:pic>
        <p:nvPicPr>
          <p:cNvPr id="7" name="Kép 6" descr="172-L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44008" y="337220"/>
            <a:ext cx="495300" cy="662464"/>
          </a:xfrm>
          <a:prstGeom prst="rect">
            <a:avLst/>
          </a:prstGeom>
        </p:spPr>
      </p:pic>
      <p:pic>
        <p:nvPicPr>
          <p:cNvPr id="8" name="Kép 7" descr="172-O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4008" y="1201316"/>
            <a:ext cx="557213" cy="693420"/>
          </a:xfrm>
          <a:prstGeom prst="rect">
            <a:avLst/>
          </a:prstGeom>
        </p:spPr>
      </p:pic>
      <p:pic>
        <p:nvPicPr>
          <p:cNvPr id="9" name="Kép 8" descr="172-V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44008" y="2129219"/>
            <a:ext cx="544830" cy="656273"/>
          </a:xfrm>
          <a:prstGeom prst="rect">
            <a:avLst/>
          </a:prstGeom>
        </p:spPr>
      </p:pic>
      <p:pic>
        <p:nvPicPr>
          <p:cNvPr id="10" name="Kép 9" descr="172-E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16016" y="3059132"/>
            <a:ext cx="501491" cy="662464"/>
          </a:xfrm>
          <a:prstGeom prst="rect">
            <a:avLst/>
          </a:prstGeom>
        </p:spPr>
      </p:pic>
      <p:sp>
        <p:nvSpPr>
          <p:cNvPr id="14" name="Téglalap 13"/>
          <p:cNvSpPr/>
          <p:nvPr/>
        </p:nvSpPr>
        <p:spPr>
          <a:xfrm>
            <a:off x="8388424" y="4791670"/>
            <a:ext cx="510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1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2</a:t>
            </a:r>
            <a:endParaRPr lang="hu-HU" sz="5400" b="1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med" advTm="7000">
    <p:wheel spokes="1"/>
    <p:sndAc>
      <p:stSnd>
        <p:snd r:embed="rId2" name="Baby Love - The Supre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umbrella-deti-pa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rk-deti-malchik-devoc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devochka-doroga-ulyb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love-hd-wallpapers-desktop-children-cool-hd-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malchik-poceluy-mo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devochka-malchik-fltogra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boy-girl-kiss-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ildren-boy-girl-kiss-dress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916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devochka-deti-druzhb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girl-boy-det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oy-children-devoch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ti-devochka-15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rst-love-4.jpg"/>
          <p:cNvPicPr>
            <a:picLocks noChangeAspect="1"/>
          </p:cNvPicPr>
          <p:nvPr/>
        </p:nvPicPr>
        <p:blipFill>
          <a:blip r:embed="rId2" cstate="print"/>
          <a:srcRect t="598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9498.jpg"/>
          <p:cNvPicPr>
            <a:picLocks noChangeAspect="1"/>
          </p:cNvPicPr>
          <p:nvPr/>
        </p:nvPicPr>
        <p:blipFill>
          <a:blip r:embed="rId2" cstate="print"/>
          <a:srcRect l="8120" r="184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98e92f908d8a51d462dcebf1e29ce74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lchik-devochka-deti-pocelu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boy-girl-frie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ds-love-hd-images-desktop-children-love-wallpapers-fullscreen.jpg"/>
          <p:cNvPicPr>
            <a:picLocks noChangeAspect="1"/>
          </p:cNvPicPr>
          <p:nvPr/>
        </p:nvPicPr>
        <p:blipFill>
          <a:blip r:embed="rId2" cstate="print"/>
          <a:srcRect l="1919" r="8120"/>
          <a:stretch>
            <a:fillRect/>
          </a:stretch>
        </p:blipFill>
        <p:spPr>
          <a:xfrm>
            <a:off x="3822" y="0"/>
            <a:ext cx="9140179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lentine-s-day-love-couple-26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malchik-devochka-cvet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devochka-malchik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malchik-devochka-podar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lentine-s-day-love-cou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ands-boy-girl-freandshee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mbrella-children-frie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ochka-malchik-osen-list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deti-detki-detishki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lentine-s-day-love-romance-7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hood Lo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rebenok-malyshka-devochk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girl-boy-kid-chi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ukraina-ukraincy-deti-malchik.jpg"/>
          <p:cNvPicPr>
            <a:picLocks noChangeAspect="1"/>
          </p:cNvPicPr>
          <p:nvPr/>
        </p:nvPicPr>
        <p:blipFill>
          <a:blip r:embed="rId2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ntle-little-boy-cute-litt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e-deti-malchi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ozero-zak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big-world-dream-childr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ti-osen-les-progul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036437" y="841276"/>
            <a:ext cx="1071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0" cap="none" spc="0" dirty="0" err="1" smtClean="0">
                <a:ln w="10160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200" b="0" cap="none" spc="0" dirty="0">
              <a:ln w="10160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0" y="5407223"/>
            <a:ext cx="2549096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http://judy-pps.blogspot.com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444222" y="5407223"/>
            <a:ext cx="269977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4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4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8</Words>
  <Application>Microsoft Office PowerPoint</Application>
  <PresentationFormat>Diavetítés a képernyőre (16:10 oldalarány)</PresentationFormat>
  <Paragraphs>4</Paragraphs>
  <Slides>39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73</cp:revision>
  <dcterms:created xsi:type="dcterms:W3CDTF">2015-03-16T08:56:47Z</dcterms:created>
  <dcterms:modified xsi:type="dcterms:W3CDTF">2015-09-09T05:14:21Z</dcterms:modified>
</cp:coreProperties>
</file>