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303" r:id="rId2"/>
    <p:sldId id="292" r:id="rId3"/>
    <p:sldId id="329" r:id="rId4"/>
    <p:sldId id="328" r:id="rId5"/>
    <p:sldId id="326" r:id="rId6"/>
    <p:sldId id="327" r:id="rId7"/>
    <p:sldId id="330" r:id="rId8"/>
    <p:sldId id="324" r:id="rId9"/>
    <p:sldId id="325" r:id="rId10"/>
    <p:sldId id="323" r:id="rId11"/>
    <p:sldId id="322" r:id="rId12"/>
    <p:sldId id="321" r:id="rId13"/>
    <p:sldId id="320" r:id="rId14"/>
    <p:sldId id="319" r:id="rId15"/>
    <p:sldId id="339" r:id="rId16"/>
    <p:sldId id="338" r:id="rId17"/>
    <p:sldId id="337" r:id="rId18"/>
    <p:sldId id="336" r:id="rId19"/>
    <p:sldId id="335" r:id="rId20"/>
    <p:sldId id="334" r:id="rId21"/>
    <p:sldId id="333" r:id="rId22"/>
    <p:sldId id="332" r:id="rId23"/>
    <p:sldId id="331" r:id="rId24"/>
    <p:sldId id="340" r:id="rId25"/>
    <p:sldId id="344" r:id="rId26"/>
    <p:sldId id="343" r:id="rId27"/>
    <p:sldId id="342" r:id="rId28"/>
    <p:sldId id="341" r:id="rId29"/>
    <p:sldId id="304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MoGQZwrOjavAnhh6fmeAg==" hashData="lwmuyiGczvN9GgwIrd7NB25wfII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3C4CF"/>
    <a:srgbClr val="FF8403"/>
    <a:srgbClr val="DD9343"/>
    <a:srgbClr val="FFBE46"/>
    <a:srgbClr val="9A6096"/>
    <a:srgbClr val="F199A5"/>
    <a:srgbClr val="CB5143"/>
    <a:srgbClr val="F7F56E"/>
    <a:srgbClr val="E34270"/>
    <a:srgbClr val="4A8D7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725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59BDC1-A77F-47A7-8B03-0BC2067F1DF9}" type="datetimeFigureOut">
              <a:rPr lang="fr-CH" smtClean="0"/>
              <a:t>10.08.2014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7D222-7670-4D4F-8F6C-86CE0DA44B80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494686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7D222-7670-4D4F-8F6C-86CE0DA44B80}" type="slidenum">
              <a:rPr lang="fr-CH" smtClean="0"/>
              <a:t>15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2935928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/>
              <a:t>10.08.2014</a:t>
            </a:fld>
            <a:endParaRPr lang="fr-CH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/>
              <a:t>‹N°›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282054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/>
              <a:t>10.08.2014</a:t>
            </a:fld>
            <a:endParaRPr lang="fr-CH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/>
              <a:t>‹N°›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168781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/>
              <a:t>10.08.2014</a:t>
            </a:fld>
            <a:endParaRPr lang="fr-CH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/>
              <a:t>‹N°›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250612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/>
              <a:t>10.08.2014</a:t>
            </a:fld>
            <a:endParaRPr lang="fr-CH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/>
              <a:t>‹N°›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2346234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/>
              <a:t>10.08.2014</a:t>
            </a:fld>
            <a:endParaRPr lang="fr-CH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/>
              <a:t>‹N°›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173666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/>
              <a:t>10.08.2014</a:t>
            </a:fld>
            <a:endParaRPr lang="fr-CH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/>
              <a:t>‹N°›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1482282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/>
              <a:t>10.08.2014</a:t>
            </a:fld>
            <a:endParaRPr lang="fr-CH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/>
              <a:t>‹N°›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284326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/>
              <a:t>10.08.2014</a:t>
            </a:fld>
            <a:endParaRPr lang="fr-CH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/>
              <a:t>‹N°›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2254182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H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/>
              <a:t>10.08.2014</a:t>
            </a:fld>
            <a:endParaRPr lang="fr-CH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/>
              <a:t>‹N°›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4244696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/>
              <a:t>10.08.2014</a:t>
            </a:fld>
            <a:endParaRPr lang="fr-CH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/>
              <a:t>‹N°›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400776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D3CE4-3BA1-43D2-904C-024042724736}" type="datetimeFigureOut">
              <a:rPr lang="fr-CH" smtClean="0"/>
              <a:t>10.08.2014</a:t>
            </a:fld>
            <a:endParaRPr lang="fr-CH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50749-58E7-4730-BB10-074D6645EFBD}" type="slidenum">
              <a:rPr lang="fr-CH" smtClean="0"/>
              <a:t>‹N°›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976677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D3CE4-3BA1-43D2-904C-024042724736}" type="datetimeFigureOut">
              <a:rPr lang="fr-CH" smtClean="0"/>
              <a:t>10.08.2014</a:t>
            </a:fld>
            <a:endParaRPr lang="fr-CH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50749-58E7-4730-BB10-074D6645EFBD}" type="slidenum">
              <a:rPr lang="fr-CH" smtClean="0"/>
              <a:t>‹N°›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2123571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ggocmoi.wordpress.com/" TargetMode="Externa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rgbClr val="DD934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854225" y="1075442"/>
            <a:ext cx="10649527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CH" sz="3200" b="1" kern="0" dirty="0">
                <a:ln>
                  <a:solidFill>
                    <a:sysClr val="windowText" lastClr="000000"/>
                  </a:solidFill>
                </a:ln>
                <a:solidFill>
                  <a:srgbClr val="DD93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New Tai Lue" pitchFamily="34" charset="0"/>
                <a:cs typeface="Microsoft New Tai Lue" pitchFamily="34" charset="0"/>
              </a:rPr>
              <a:t>Une pincée de sable, </a:t>
            </a:r>
            <a:endParaRPr lang="fr-CH" sz="3200" b="1" kern="0" dirty="0" smtClean="0">
              <a:ln>
                <a:solidFill>
                  <a:sysClr val="windowText" lastClr="000000"/>
                </a:solidFill>
              </a:ln>
              <a:solidFill>
                <a:srgbClr val="DD934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New Tai Lue" pitchFamily="34" charset="0"/>
              <a:cs typeface="Microsoft New Tai Lue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CH" sz="3200" b="1" kern="0" dirty="0">
                <a:ln>
                  <a:solidFill>
                    <a:sysClr val="windowText" lastClr="000000"/>
                  </a:solidFill>
                </a:ln>
                <a:solidFill>
                  <a:srgbClr val="DD93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New Tai Lue" pitchFamily="34" charset="0"/>
                <a:cs typeface="Microsoft New Tai Lue" pitchFamily="34" charset="0"/>
              </a:rPr>
              <a:t>U</a:t>
            </a:r>
            <a:r>
              <a:rPr lang="fr-CH" sz="3200" b="1" kern="0" dirty="0" smtClean="0">
                <a:ln>
                  <a:solidFill>
                    <a:sysClr val="windowText" lastClr="000000"/>
                  </a:solidFill>
                </a:ln>
                <a:solidFill>
                  <a:srgbClr val="DD93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New Tai Lue" pitchFamily="34" charset="0"/>
                <a:cs typeface="Microsoft New Tai Lue" pitchFamily="34" charset="0"/>
              </a:rPr>
              <a:t>n </a:t>
            </a:r>
            <a:r>
              <a:rPr lang="fr-CH" sz="3200" b="1" kern="0" dirty="0">
                <a:ln>
                  <a:solidFill>
                    <a:sysClr val="windowText" lastClr="000000"/>
                  </a:solidFill>
                </a:ln>
                <a:solidFill>
                  <a:srgbClr val="DD93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New Tai Lue" pitchFamily="34" charset="0"/>
                <a:cs typeface="Microsoft New Tai Lue" pitchFamily="34" charset="0"/>
              </a:rPr>
              <a:t>soupçon de mer, </a:t>
            </a:r>
            <a:endParaRPr lang="fr-CH" sz="3200" b="1" kern="0" dirty="0" smtClean="0">
              <a:ln>
                <a:solidFill>
                  <a:sysClr val="windowText" lastClr="000000"/>
                </a:solidFill>
              </a:ln>
              <a:solidFill>
                <a:srgbClr val="DD934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New Tai Lue" pitchFamily="34" charset="0"/>
              <a:cs typeface="Microsoft New Tai Lue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CH" sz="3200" b="1" kern="0" dirty="0">
                <a:ln>
                  <a:solidFill>
                    <a:sysClr val="windowText" lastClr="000000"/>
                  </a:solidFill>
                </a:ln>
                <a:solidFill>
                  <a:srgbClr val="DD93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New Tai Lue" pitchFamily="34" charset="0"/>
                <a:cs typeface="Microsoft New Tai Lue" pitchFamily="34" charset="0"/>
              </a:rPr>
              <a:t>U</a:t>
            </a:r>
            <a:r>
              <a:rPr lang="fr-CH" sz="3200" b="1" kern="0" dirty="0" smtClean="0">
                <a:ln>
                  <a:solidFill>
                    <a:sysClr val="windowText" lastClr="000000"/>
                  </a:solidFill>
                </a:ln>
                <a:solidFill>
                  <a:srgbClr val="DD93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New Tai Lue" pitchFamily="34" charset="0"/>
                <a:cs typeface="Microsoft New Tai Lue" pitchFamily="34" charset="0"/>
              </a:rPr>
              <a:t>n </a:t>
            </a:r>
            <a:r>
              <a:rPr lang="fr-CH" sz="3200" b="1" kern="0" dirty="0">
                <a:ln>
                  <a:solidFill>
                    <a:sysClr val="windowText" lastClr="000000"/>
                  </a:solidFill>
                </a:ln>
                <a:solidFill>
                  <a:srgbClr val="DD93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New Tai Lue" pitchFamily="34" charset="0"/>
                <a:cs typeface="Microsoft New Tai Lue" pitchFamily="34" charset="0"/>
              </a:rPr>
              <a:t>brin de soleil</a:t>
            </a:r>
            <a:endParaRPr lang="fr-CH" sz="3200" b="1" kern="0" dirty="0" smtClean="0">
              <a:ln>
                <a:solidFill>
                  <a:sysClr val="windowText" lastClr="000000"/>
                </a:solidFill>
              </a:ln>
              <a:solidFill>
                <a:srgbClr val="DD934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New Tai Lue" pitchFamily="34" charset="0"/>
              <a:cs typeface="Microsoft New Tai Lue" pitchFamily="34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675731" y="3082265"/>
            <a:ext cx="6840537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CH" sz="2800" b="1" kern="0" dirty="0">
                <a:ln>
                  <a:solidFill>
                    <a:sysClr val="windowText" lastClr="000000"/>
                  </a:solidFill>
                </a:ln>
                <a:solidFill>
                  <a:srgbClr val="DD93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New Tai Lue" pitchFamily="34" charset="0"/>
                <a:cs typeface="Microsoft New Tai Lue" pitchFamily="34" charset="0"/>
              </a:rPr>
              <a:t>Présenté par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CH" sz="2800" b="1" kern="0" dirty="0">
                <a:ln>
                  <a:solidFill>
                    <a:sysClr val="windowText" lastClr="000000"/>
                  </a:solidFill>
                </a:ln>
                <a:solidFill>
                  <a:srgbClr val="DD93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New Tai Lue" pitchFamily="34" charset="0"/>
                <a:cs typeface="Microsoft New Tai Lue" pitchFamily="34" charset="0"/>
              </a:rPr>
              <a:t>... Ggo ...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4655840" y="5002300"/>
            <a:ext cx="304630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CH" sz="1600" b="1" kern="0" dirty="0">
                <a:ln>
                  <a:solidFill>
                    <a:sysClr val="windowText" lastClr="000000"/>
                  </a:solidFill>
                </a:ln>
                <a:solidFill>
                  <a:srgbClr val="DD93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New Tai Lue" pitchFamily="34" charset="0"/>
                <a:cs typeface="Microsoft New Tai Lue" pitchFamily="34" charset="0"/>
              </a:rPr>
              <a:t>Automatique et musical</a:t>
            </a:r>
          </a:p>
        </p:txBody>
      </p:sp>
    </p:spTree>
    <p:extLst>
      <p:ext uri="{BB962C8B-B14F-4D97-AF65-F5344CB8AC3E}">
        <p14:creationId xmlns:p14="http://schemas.microsoft.com/office/powerpoint/2010/main" val="3149639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14:vortex dir="r"/>
        <p:sndAc>
          <p:stSnd>
            <p:snd r:embed="rId2" name="Leo Rojas - Pastor Solitario (Der Einsame Hirte) - The Last of the Mohicans ( Der Letzte Mohikaner).wav"/>
          </p:stSnd>
        </p:sndAc>
      </p:transition>
    </mc:Choice>
    <mc:Fallback xmlns="">
      <p:transition spd="slow" advTm="7000">
        <p:fade/>
        <p:sndAc>
          <p:stSnd>
            <p:snd r:embed="rId4" name="Leo Rojas - Pastor Solitario (Der Einsame Hirte) - The Last of the Mohicans ( Der Letzte Mohikaner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rgbClr val="FEBF4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459" y="760361"/>
            <a:ext cx="8017082" cy="533727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24000" y="908720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lvl="0" algn="ctr">
              <a:defRPr/>
            </a:pPr>
            <a:r>
              <a:rPr lang="fr-CH" sz="2000" b="1" kern="0" dirty="0">
                <a:ln/>
                <a:solidFill>
                  <a:srgbClr val="FFBE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paysage aride et coloré en terres Navajos, </a:t>
            </a:r>
            <a:endParaRPr lang="fr-CH" sz="2000" b="1" kern="0" dirty="0" smtClean="0">
              <a:ln/>
              <a:solidFill>
                <a:srgbClr val="FFBE4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>
              <a:defRPr/>
            </a:pPr>
            <a:r>
              <a:rPr lang="fr-CH" sz="2000" b="1" kern="0" dirty="0">
                <a:ln/>
                <a:solidFill>
                  <a:srgbClr val="FFBE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fr-CH" sz="2000" b="1" kern="0" dirty="0" smtClean="0">
                <a:ln/>
                <a:solidFill>
                  <a:srgbClr val="FFBE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ans </a:t>
            </a:r>
            <a:r>
              <a:rPr lang="fr-CH" sz="2000" b="1" kern="0" dirty="0">
                <a:ln/>
                <a:solidFill>
                  <a:srgbClr val="FFBE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l'immensité de Monument </a:t>
            </a:r>
            <a:r>
              <a:rPr lang="fr-CH" sz="2000" b="1" kern="0" dirty="0" err="1">
                <a:ln/>
                <a:solidFill>
                  <a:srgbClr val="FFBE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Valley</a:t>
            </a:r>
            <a:r>
              <a:rPr lang="fr-CH" sz="2000" b="1" kern="0" dirty="0">
                <a:ln/>
                <a:solidFill>
                  <a:srgbClr val="FFBE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aux États-Unis, .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CH" sz="2800" b="1" i="0" u="none" strike="noStrike" kern="0" cap="none" spc="0" normalizeH="0" baseline="0" noProof="0" dirty="0" smtClean="0">
              <a:ln/>
              <a:solidFill>
                <a:srgbClr val="DD934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37787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rgbClr val="FEBF4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447" y="692696"/>
            <a:ext cx="7303304" cy="5472608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24000" y="521127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fr-CH" sz="2000" b="1" kern="0" dirty="0">
                <a:ln/>
                <a:solidFill>
                  <a:srgbClr val="FFBE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Située au nord de la lagune de Venise, </a:t>
            </a:r>
            <a:endParaRPr lang="fr-CH" sz="2000" b="1" kern="0" dirty="0" smtClean="0">
              <a:ln/>
              <a:solidFill>
                <a:srgbClr val="FFBE4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fr-CH" sz="2000" b="1" kern="0" dirty="0" err="1" smtClean="0">
                <a:ln/>
                <a:solidFill>
                  <a:srgbClr val="FFBE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Burano</a:t>
            </a:r>
            <a:r>
              <a:rPr lang="fr-CH" sz="2000" b="1" kern="0" dirty="0" smtClean="0">
                <a:ln/>
                <a:solidFill>
                  <a:srgbClr val="FFBE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CH" sz="2000" b="1" kern="0" dirty="0">
                <a:ln/>
                <a:solidFill>
                  <a:srgbClr val="FFBE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 un bourg de la ville lacustre aux couleurs éblouissantes. </a:t>
            </a:r>
            <a:endParaRPr lang="fr-CH" sz="2800" b="1" kern="0" dirty="0" smtClean="0">
              <a:ln/>
              <a:solidFill>
                <a:srgbClr val="FFBE4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00020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873" y="630894"/>
            <a:ext cx="7468254" cy="5596211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24000" y="90872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fr-CH" sz="2000" b="1" kern="0" dirty="0">
                <a:ln/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plage Le Morne sur l'île Maurice.</a:t>
            </a:r>
            <a:endParaRPr lang="fr-CH" sz="2800" b="1" kern="0" dirty="0" smtClean="0">
              <a:ln/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5329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rgbClr val="4A8D7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459" y="858393"/>
            <a:ext cx="8017082" cy="514121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24000" y="512885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fr-CH" sz="2000" b="1" kern="0" dirty="0">
                <a:ln/>
                <a:solidFill>
                  <a:srgbClr val="23C4C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Géométrie </a:t>
            </a:r>
            <a:r>
              <a:rPr lang="fr-CH" sz="2000" b="1" kern="0" dirty="0" smtClean="0">
                <a:ln/>
                <a:solidFill>
                  <a:srgbClr val="23C4C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estivale </a:t>
            </a:r>
            <a:r>
              <a:rPr lang="fr-CH" sz="2000" b="1" kern="0" dirty="0">
                <a:ln/>
                <a:solidFill>
                  <a:srgbClr val="23C4C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Sur la plage de Koksijde en Belgique, </a:t>
            </a:r>
            <a:endParaRPr lang="fr-CH" sz="2000" b="1" kern="0" dirty="0" smtClean="0">
              <a:ln/>
              <a:solidFill>
                <a:srgbClr val="23C4C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fr-CH" sz="2000" b="1" kern="0" dirty="0">
                <a:ln/>
                <a:solidFill>
                  <a:srgbClr val="23C4C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fr-CH" sz="2000" b="1" kern="0" dirty="0" smtClean="0">
                <a:ln/>
                <a:solidFill>
                  <a:srgbClr val="23C4C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</a:t>
            </a:r>
            <a:r>
              <a:rPr lang="fr-CH" sz="2000" b="1" kern="0" dirty="0">
                <a:ln/>
                <a:solidFill>
                  <a:srgbClr val="23C4C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parasols et paravents de couleur verte plantés au sol</a:t>
            </a:r>
            <a:endParaRPr lang="fr-CH" sz="2000" b="1" kern="0" dirty="0" smtClean="0">
              <a:ln/>
              <a:solidFill>
                <a:srgbClr val="23C4C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01081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rgbClr val="CB514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750" y="760360"/>
            <a:ext cx="7122702" cy="533727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24000" y="90872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fr-CH" sz="2000" b="1" kern="0" dirty="0">
                <a:ln/>
                <a:solidFill>
                  <a:srgbClr val="CB51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Fabuleuse roche rouge de l'</a:t>
            </a:r>
            <a:r>
              <a:rPr lang="fr-CH" sz="2000" b="1" kern="0" dirty="0" err="1">
                <a:ln/>
                <a:solidFill>
                  <a:srgbClr val="CB51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Antelope</a:t>
            </a:r>
            <a:r>
              <a:rPr lang="fr-CH" sz="2000" b="1" kern="0" dirty="0">
                <a:ln/>
                <a:solidFill>
                  <a:srgbClr val="CB51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Canyon </a:t>
            </a:r>
            <a:endParaRPr lang="fr-CH" sz="2000" b="1" kern="0" dirty="0" smtClean="0">
              <a:ln/>
              <a:solidFill>
                <a:srgbClr val="CB514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fr-CH" sz="2000" b="1" kern="0" dirty="0">
                <a:ln/>
                <a:solidFill>
                  <a:srgbClr val="CB51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fr-CH" sz="2000" b="1" kern="0" dirty="0" smtClean="0">
                <a:ln/>
                <a:solidFill>
                  <a:srgbClr val="CB51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 </a:t>
            </a:r>
            <a:r>
              <a:rPr lang="fr-CH" sz="2000" b="1" kern="0" dirty="0">
                <a:ln/>
                <a:solidFill>
                  <a:srgbClr val="CB51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nord de l'Arizona </a:t>
            </a:r>
            <a:r>
              <a:rPr lang="fr-CH" sz="2000" b="1" kern="0" dirty="0" smtClean="0">
                <a:ln/>
                <a:solidFill>
                  <a:srgbClr val="CB51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fr-CH" sz="2000" b="1" kern="0" dirty="0">
                <a:ln/>
                <a:solidFill>
                  <a:srgbClr val="CB51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États-Unis). </a:t>
            </a:r>
          </a:p>
        </p:txBody>
      </p:sp>
    </p:spTree>
    <p:extLst>
      <p:ext uri="{BB962C8B-B14F-4D97-AF65-F5344CB8AC3E}">
        <p14:creationId xmlns:p14="http://schemas.microsoft.com/office/powerpoint/2010/main" val="3376374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rgbClr val="FEBF4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761983"/>
            <a:ext cx="8017082" cy="5334031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24000" y="90872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fr-CH" sz="2000" b="1" kern="0" dirty="0">
                <a:ln/>
                <a:solidFill>
                  <a:srgbClr val="FFBE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eaux claires du Golfe d'Oman</a:t>
            </a:r>
            <a:endParaRPr lang="fr-CH" sz="2800" b="1" kern="0" dirty="0" smtClean="0">
              <a:ln/>
              <a:solidFill>
                <a:srgbClr val="FFBE4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652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rgbClr val="F7F56E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7682" y="760360"/>
            <a:ext cx="7892837" cy="533727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24000" y="90872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fr-CH" sz="2000" b="1" kern="0" dirty="0">
                <a:ln/>
                <a:solidFill>
                  <a:srgbClr val="F7F56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classique... </a:t>
            </a:r>
            <a:r>
              <a:rPr lang="fr-CH" sz="2000" b="1" kern="0" dirty="0" smtClean="0">
                <a:ln/>
                <a:solidFill>
                  <a:srgbClr val="F7F56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pieds dans l’or, mais </a:t>
            </a:r>
            <a:r>
              <a:rPr lang="fr-CH" sz="2000" b="1" kern="0" dirty="0">
                <a:ln/>
                <a:solidFill>
                  <a:srgbClr val="F7F56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tellement agréable à la vue ! </a:t>
            </a:r>
            <a:endParaRPr lang="fr-CH" sz="2800" b="1" kern="0" dirty="0" smtClean="0">
              <a:ln/>
              <a:solidFill>
                <a:srgbClr val="F7F56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8583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chemeClr val="accent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142" y="760360"/>
            <a:ext cx="8005917" cy="533727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24000" y="90872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fr-CH" sz="2000" b="1" kern="0" dirty="0">
                <a:ln/>
                <a:solidFill>
                  <a:srgbClr val="FFBE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jardin de Majorelle, créé en 1931 par le peintre français Jacques Majorelle, </a:t>
            </a:r>
            <a:endParaRPr lang="fr-CH" sz="2000" b="1" kern="0" dirty="0" smtClean="0">
              <a:ln/>
              <a:solidFill>
                <a:srgbClr val="FFBE4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fr-CH" sz="2000" b="1" kern="0" dirty="0">
                <a:ln/>
                <a:solidFill>
                  <a:srgbClr val="FFBE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fr-CH" sz="2000" b="1" kern="0" dirty="0" smtClean="0">
                <a:ln/>
                <a:solidFill>
                  <a:srgbClr val="FFBE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 </a:t>
            </a:r>
            <a:r>
              <a:rPr lang="fr-CH" sz="2000" b="1" kern="0" dirty="0">
                <a:ln/>
                <a:solidFill>
                  <a:srgbClr val="FFBE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véritable tableau vivant à Marrakech</a:t>
            </a:r>
            <a:endParaRPr lang="fr-CH" sz="2800" b="1" kern="0" dirty="0" smtClean="0">
              <a:ln/>
              <a:solidFill>
                <a:srgbClr val="FFBE4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4749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chemeClr val="accent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975771"/>
            <a:ext cx="8017082" cy="490645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24000" y="597469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fr-CH" sz="2000" b="1" kern="0" dirty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rizières en terrasse de </a:t>
            </a:r>
            <a:r>
              <a:rPr lang="fr-CH" sz="2000" b="1" kern="0" dirty="0" err="1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Banaue</a:t>
            </a:r>
            <a:r>
              <a:rPr lang="fr-CH" sz="2000" b="1" kern="0" dirty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la cordillère de Luzon, aux Philippines</a:t>
            </a:r>
            <a:r>
              <a:rPr lang="fr-CH" sz="2000" b="1" kern="0" dirty="0">
                <a:ln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endParaRPr lang="fr-CH" sz="2800" b="1" kern="0" dirty="0" smtClean="0">
              <a:ln/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4515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chemeClr val="accent2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769381"/>
            <a:ext cx="8017082" cy="531923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24000" y="90872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fr-CH" sz="2000" b="1" kern="0" dirty="0">
                <a:ln/>
                <a:solidFill>
                  <a:srgbClr val="E3427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Valensole, dans les Alpes-de-Haute-Provence, </a:t>
            </a:r>
            <a:endParaRPr lang="fr-CH" sz="2000" b="1" kern="0" dirty="0" smtClean="0">
              <a:ln/>
              <a:solidFill>
                <a:srgbClr val="E3427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fr-CH" sz="2000" b="1" kern="0" dirty="0">
                <a:ln/>
                <a:solidFill>
                  <a:srgbClr val="E3427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fr-CH" sz="2000" b="1" kern="0" dirty="0" smtClean="0">
                <a:ln/>
                <a:solidFill>
                  <a:srgbClr val="E3427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</a:t>
            </a:r>
            <a:r>
              <a:rPr lang="fr-CH" sz="2000" b="1" kern="0" dirty="0">
                <a:ln/>
                <a:solidFill>
                  <a:srgbClr val="E3427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champ de lavande à perte de vue </a:t>
            </a:r>
            <a:endParaRPr lang="fr-CH" sz="2800" b="1" kern="0" dirty="0" smtClean="0">
              <a:ln/>
              <a:solidFill>
                <a:srgbClr val="E3427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86276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chemeClr val="accent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810085"/>
            <a:ext cx="8017082" cy="523782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24000" y="522920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fr-CH" sz="2000" b="1" kern="0" dirty="0">
                <a:ln/>
                <a:solidFill>
                  <a:srgbClr val="DD93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CH" sz="2000" b="1" kern="0" dirty="0">
                <a:ln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parc naturel de </a:t>
            </a:r>
            <a:r>
              <a:rPr lang="fr-CH" sz="2000" b="1" kern="0" dirty="0" err="1">
                <a:ln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Kursunlu</a:t>
            </a:r>
            <a:r>
              <a:rPr lang="fr-CH" sz="2000" b="1" kern="0" dirty="0">
                <a:ln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est un havre de verdure </a:t>
            </a:r>
            <a:endParaRPr lang="fr-CH" sz="2000" b="1" kern="0" dirty="0" smtClean="0">
              <a:ln/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fr-CH" sz="2000" b="1" kern="0" dirty="0">
                <a:ln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à</a:t>
            </a:r>
            <a:r>
              <a:rPr lang="fr-CH" sz="2000" b="1" kern="0" dirty="0" smtClean="0">
                <a:ln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CH" sz="2000" b="1" kern="0" dirty="0">
                <a:ln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proximité de la métropole turque,</a:t>
            </a:r>
            <a:endParaRPr lang="fr-CH" sz="2800" b="1" kern="0" dirty="0" smtClean="0">
              <a:ln/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26769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chemeClr val="accent5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815430"/>
            <a:ext cx="8017082" cy="5227136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24000" y="90872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fr-CH" sz="2000" b="1" kern="0" dirty="0">
                <a:ln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fr-CH" sz="2000" b="1" kern="0" dirty="0" smtClean="0">
                <a:ln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vant </a:t>
            </a:r>
            <a:r>
              <a:rPr lang="fr-CH" sz="2000" b="1" kern="0" dirty="0">
                <a:ln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le soleil ne disparaisse derrière le Parinacota </a:t>
            </a:r>
            <a:endParaRPr lang="fr-CH" sz="2800" b="1" kern="0" dirty="0" smtClean="0">
              <a:ln/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9829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3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rgbClr val="FEBF4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720" y="666019"/>
            <a:ext cx="5976665" cy="5525962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63053" y="5383418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fr-CH" sz="2000" b="1" kern="0" dirty="0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fr-CH" sz="2000" b="1" kern="0" dirty="0" smtClean="0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liché </a:t>
            </a:r>
            <a:r>
              <a:rPr lang="fr-CH" sz="2000" b="1" kern="0" dirty="0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haut en couleurs réalisé à Marrakech au Maroc. </a:t>
            </a:r>
          </a:p>
          <a:p>
            <a:pPr algn="ctr">
              <a:defRPr/>
            </a:pPr>
            <a:endParaRPr lang="fr-CH" sz="2800" b="1" kern="0" dirty="0" smtClean="0">
              <a:ln/>
              <a:solidFill>
                <a:srgbClr val="DD934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71166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chemeClr val="accent5">
                <a:lumMod val="40000"/>
                <a:lumOff val="6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911" y="760360"/>
            <a:ext cx="7358380" cy="533727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24000" y="90872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fr-CH" sz="2000" b="1" kern="0" dirty="0">
                <a:ln/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 couleurs fantastiques en survolant les atolls des Maldives. </a:t>
            </a:r>
          </a:p>
        </p:txBody>
      </p:sp>
    </p:spTree>
    <p:extLst>
      <p:ext uri="{BB962C8B-B14F-4D97-AF65-F5344CB8AC3E}">
        <p14:creationId xmlns:p14="http://schemas.microsoft.com/office/powerpoint/2010/main" val="3707943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chemeClr val="accent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154" y="692696"/>
            <a:ext cx="8115691" cy="5472608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23999" y="558924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fr-CH" sz="2000" b="1" kern="0" dirty="0">
                <a:ln/>
                <a:solidFill>
                  <a:srgbClr val="DD93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Magnifique immensité de sable au survol du Mont Blanc et de ses nuages. </a:t>
            </a:r>
          </a:p>
        </p:txBody>
      </p:sp>
    </p:spTree>
    <p:extLst>
      <p:ext uri="{BB962C8B-B14F-4D97-AF65-F5344CB8AC3E}">
        <p14:creationId xmlns:p14="http://schemas.microsoft.com/office/powerpoint/2010/main" val="377768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chemeClr val="accent5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916" y="760360"/>
            <a:ext cx="7116370" cy="533727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24000" y="5177865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fr-CH" sz="2000" b="1" kern="0" dirty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fr-CH" sz="2000" b="1" kern="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 </a:t>
            </a:r>
            <a:r>
              <a:rPr lang="fr-CH" sz="2000" b="1" kern="0" dirty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côte Est de l'Australie lors d'un vol </a:t>
            </a:r>
            <a:r>
              <a:rPr lang="fr-CH" sz="2000" b="1" kern="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au-dessus </a:t>
            </a:r>
          </a:p>
          <a:p>
            <a:pPr algn="ctr">
              <a:defRPr/>
            </a:pPr>
            <a:r>
              <a:rPr lang="fr-CH" sz="2000" b="1" kern="0" dirty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fr-CH" sz="2000" b="1" kern="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</a:t>
            </a:r>
            <a:r>
              <a:rPr lang="fr-CH" sz="2000" b="1" kern="0" dirty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Grande Barrière de Corail à hauteur d'</a:t>
            </a:r>
            <a:r>
              <a:rPr lang="fr-CH" sz="2000" b="1" kern="0" dirty="0" err="1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Airlie</a:t>
            </a:r>
            <a:r>
              <a:rPr lang="fr-CH" sz="2000" b="1" kern="0" dirty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Beach. </a:t>
            </a:r>
          </a:p>
        </p:txBody>
      </p:sp>
    </p:spTree>
    <p:extLst>
      <p:ext uri="{BB962C8B-B14F-4D97-AF65-F5344CB8AC3E}">
        <p14:creationId xmlns:p14="http://schemas.microsoft.com/office/powerpoint/2010/main" val="3131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rgbClr val="F199A5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963" y="760360"/>
            <a:ext cx="7934275" cy="533727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24000" y="5458658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fr-CH" sz="2000" b="1" kern="0" dirty="0">
                <a:ln/>
                <a:solidFill>
                  <a:srgbClr val="F199A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Reflet d'un temple thaïlandais sur le lac aux fleurs de lotus. </a:t>
            </a:r>
          </a:p>
          <a:p>
            <a:pPr algn="ctr">
              <a:defRPr/>
            </a:pPr>
            <a:endParaRPr lang="fr-CH" sz="2800" b="1" kern="0" dirty="0" smtClean="0">
              <a:ln/>
              <a:solidFill>
                <a:srgbClr val="DD934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1777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rgbClr val="FEBF4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832697"/>
            <a:ext cx="8017082" cy="5192602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24000" y="908720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fr-CH" sz="2000" b="1" kern="0" dirty="0">
                <a:ln/>
                <a:solidFill>
                  <a:srgbClr val="F7F56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r>
              <a:rPr lang="fr-CH" sz="2000" b="1" kern="0" dirty="0" smtClean="0">
                <a:ln/>
                <a:solidFill>
                  <a:srgbClr val="F7F56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xcellent </a:t>
            </a:r>
            <a:r>
              <a:rPr lang="fr-CH" sz="2000" b="1" kern="0" dirty="0">
                <a:ln/>
                <a:solidFill>
                  <a:srgbClr val="F7F56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cadrage sur ces petites pyramides d'épices </a:t>
            </a:r>
            <a:endParaRPr lang="fr-CH" sz="2000" b="1" kern="0" dirty="0" smtClean="0">
              <a:ln/>
              <a:solidFill>
                <a:srgbClr val="F7F56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fr-CH" sz="2000" b="1" kern="0" dirty="0" smtClean="0">
                <a:ln/>
                <a:solidFill>
                  <a:srgbClr val="F7F56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aux </a:t>
            </a:r>
            <a:r>
              <a:rPr lang="fr-CH" sz="2000" b="1" kern="0" dirty="0">
                <a:ln/>
                <a:solidFill>
                  <a:srgbClr val="F7F56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belles couleurs odorantes. </a:t>
            </a:r>
          </a:p>
          <a:p>
            <a:pPr algn="ctr">
              <a:defRPr/>
            </a:pPr>
            <a:endParaRPr lang="fr-CH" sz="2800" b="1" kern="0" dirty="0" smtClean="0">
              <a:ln/>
              <a:solidFill>
                <a:srgbClr val="F7F56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3874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chemeClr val="accent3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916" y="760360"/>
            <a:ext cx="7116369" cy="533727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24000" y="90872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fr-CH" sz="2000" b="1" kern="0" dirty="0">
                <a:ln/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Dans les Maldives en Asie du Sud-Ouest, </a:t>
            </a:r>
            <a:endParaRPr lang="fr-CH" sz="2000" b="1" kern="0" dirty="0" smtClean="0">
              <a:ln/>
              <a:solidFill>
                <a:schemeClr val="accent3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fr-CH" sz="2000" b="1" kern="0" dirty="0">
                <a:ln/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</a:t>
            </a:r>
            <a:r>
              <a:rPr lang="fr-CH" sz="2000" b="1" kern="0" dirty="0" smtClean="0">
                <a:ln/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 </a:t>
            </a:r>
            <a:r>
              <a:rPr lang="fr-CH" sz="2000" b="1" kern="0" dirty="0">
                <a:ln/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banc de poissons de l'Atoll de Malé Nord dans l'océan Indien. </a:t>
            </a:r>
          </a:p>
        </p:txBody>
      </p:sp>
    </p:spTree>
    <p:extLst>
      <p:ext uri="{BB962C8B-B14F-4D97-AF65-F5344CB8AC3E}">
        <p14:creationId xmlns:p14="http://schemas.microsoft.com/office/powerpoint/2010/main" val="175334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chemeClr val="accent3">
                <a:lumMod val="60000"/>
                <a:lumOff val="4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142" y="760360"/>
            <a:ext cx="8005917" cy="533727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24000" y="90872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fr-CH" sz="2000" b="1" kern="0" dirty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 magnifique voile vert provient du ciel d'</a:t>
            </a:r>
            <a:r>
              <a:rPr lang="fr-CH" sz="2000" b="1" kern="0" dirty="0" err="1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Inukjuak</a:t>
            </a:r>
            <a:r>
              <a:rPr lang="fr-CH" sz="2000" b="1" kern="0" dirty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endParaRPr lang="fr-CH" sz="2000" b="1" kern="0" dirty="0" smtClean="0">
              <a:ln/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fr-CH" sz="2000" b="1" kern="0" dirty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</a:t>
            </a:r>
            <a:r>
              <a:rPr lang="fr-CH" sz="2000" b="1" kern="0" dirty="0" smtClean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 </a:t>
            </a:r>
            <a:r>
              <a:rPr lang="fr-CH" sz="2000" b="1" kern="0" dirty="0">
                <a:ln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village nordique de la région du Nord-du-Québec au Canada.</a:t>
            </a:r>
            <a:endParaRPr lang="fr-CH" sz="2800" b="1" kern="0" dirty="0" smtClean="0">
              <a:ln/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1364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chemeClr val="accent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750" y="760360"/>
            <a:ext cx="7122702" cy="533727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24000" y="5301208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fr-CH" sz="2000" b="1" kern="0" dirty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Palau en Micronésie. Le site, Rocks </a:t>
            </a:r>
            <a:r>
              <a:rPr lang="fr-CH" sz="2000" b="1" kern="0" dirty="0" err="1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islands</a:t>
            </a:r>
            <a:r>
              <a:rPr lang="fr-CH" sz="2000" b="1" kern="0" dirty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endParaRPr lang="fr-CH" sz="2000" b="1" kern="0" dirty="0" smtClean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fr-CH" sz="2000" b="1" kern="0" dirty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</a:t>
            </a:r>
            <a:r>
              <a:rPr lang="fr-CH" sz="2000" b="1" kern="0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niquement </a:t>
            </a:r>
            <a:r>
              <a:rPr lang="fr-CH" sz="2000" b="1" kern="0" dirty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visible depuis les airs car il s'agit d'une aire protégée. </a:t>
            </a:r>
          </a:p>
        </p:txBody>
      </p:sp>
    </p:spTree>
    <p:extLst>
      <p:ext uri="{BB962C8B-B14F-4D97-AF65-F5344CB8AC3E}">
        <p14:creationId xmlns:p14="http://schemas.microsoft.com/office/powerpoint/2010/main" val="1720802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rgbClr val="23C4C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820775"/>
            <a:ext cx="8017082" cy="521644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24000" y="90872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fr-CH" sz="2000" b="1" kern="0" dirty="0">
                <a:ln/>
                <a:solidFill>
                  <a:srgbClr val="23C4C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Parachute ascensionnel et vue aérienne </a:t>
            </a:r>
            <a:endParaRPr lang="fr-CH" sz="2000" b="1" kern="0" dirty="0" smtClean="0">
              <a:ln/>
              <a:solidFill>
                <a:srgbClr val="23C4C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fr-CH" sz="2000" b="1" kern="0" dirty="0">
                <a:ln/>
                <a:solidFill>
                  <a:srgbClr val="23C4C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fr-CH" sz="2000" b="1" kern="0" dirty="0" smtClean="0">
                <a:ln/>
                <a:solidFill>
                  <a:srgbClr val="23C4C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 </a:t>
            </a:r>
            <a:r>
              <a:rPr lang="fr-CH" sz="2000" b="1" kern="0" dirty="0">
                <a:ln/>
                <a:solidFill>
                  <a:srgbClr val="23C4C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lagon en Polynésie Française.</a:t>
            </a:r>
            <a:endParaRPr lang="fr-CH" sz="2800" b="1" kern="0" dirty="0" smtClean="0">
              <a:ln/>
              <a:solidFill>
                <a:srgbClr val="23C4C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81427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rgbClr val="FFBE4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930" y="760360"/>
            <a:ext cx="6980342" cy="533727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23999" y="760360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fr-CH" sz="2000" b="1" kern="0" dirty="0">
                <a:ln/>
                <a:solidFill>
                  <a:srgbClr val="FFBE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Effet féerique produit par le jeu de </a:t>
            </a:r>
            <a:r>
              <a:rPr lang="fr-CH" sz="2000" b="1" kern="0" dirty="0" err="1">
                <a:ln/>
                <a:solidFill>
                  <a:srgbClr val="FFBE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lumiere</a:t>
            </a:r>
            <a:r>
              <a:rPr lang="fr-CH" sz="2000" b="1" kern="0" dirty="0">
                <a:ln/>
                <a:solidFill>
                  <a:srgbClr val="FFBE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-ombre </a:t>
            </a:r>
          </a:p>
        </p:txBody>
      </p:sp>
    </p:spTree>
    <p:extLst>
      <p:ext uri="{BB962C8B-B14F-4D97-AF65-F5344CB8AC3E}">
        <p14:creationId xmlns:p14="http://schemas.microsoft.com/office/powerpoint/2010/main" val="91377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rgbClr val="9A609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6410" y="760360"/>
            <a:ext cx="7895381" cy="533727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24000" y="908720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fr-CH" sz="2000" b="1" kern="0" dirty="0">
                <a:ln/>
                <a:solidFill>
                  <a:srgbClr val="CB51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Sous le soleil, au début du mois de juillet, </a:t>
            </a:r>
            <a:endParaRPr lang="fr-CH" sz="2000" b="1" kern="0" dirty="0" smtClean="0">
              <a:ln/>
              <a:solidFill>
                <a:srgbClr val="CB514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fr-CH" sz="2000" b="1" kern="0" dirty="0">
                <a:ln/>
                <a:solidFill>
                  <a:srgbClr val="CB51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fr-CH" sz="2000" b="1" kern="0" dirty="0" smtClean="0">
                <a:ln/>
                <a:solidFill>
                  <a:srgbClr val="CB51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</a:t>
            </a:r>
            <a:r>
              <a:rPr lang="fr-CH" sz="2000" b="1" kern="0" dirty="0">
                <a:ln/>
                <a:solidFill>
                  <a:srgbClr val="CB51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village de Trinity à Terre-Neuve au Canada. </a:t>
            </a:r>
          </a:p>
          <a:p>
            <a:pPr algn="ctr">
              <a:defRPr/>
            </a:pPr>
            <a:endParaRPr lang="fr-CH" sz="2800" b="1" kern="0" dirty="0" smtClean="0">
              <a:ln/>
              <a:solidFill>
                <a:srgbClr val="DD934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2556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459" y="890680"/>
            <a:ext cx="8017082" cy="5049821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24000" y="908720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fr-CH" sz="2000" b="1" kern="0" dirty="0">
                <a:ln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Photo prise à Mono Lake (Californie) très tôt le matin. </a:t>
            </a:r>
          </a:p>
          <a:p>
            <a:pPr algn="ctr">
              <a:defRPr/>
            </a:pPr>
            <a:r>
              <a:rPr lang="fr-CH" sz="2000" b="1" kern="0" dirty="0" smtClean="0">
                <a:ln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fr-CH" sz="2000" b="1" kern="0" dirty="0">
              <a:ln/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endParaRPr lang="fr-CH" sz="2800" b="1" kern="0" dirty="0" smtClean="0">
              <a:ln/>
              <a:solidFill>
                <a:srgbClr val="DD934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0491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rgbClr val="FEBF4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329" y="760360"/>
            <a:ext cx="7989544" cy="533727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23999" y="5605273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fr-CH" sz="2000" b="1" kern="0" dirty="0">
                <a:ln/>
                <a:solidFill>
                  <a:srgbClr val="FFBE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Magnifique village de </a:t>
            </a:r>
            <a:r>
              <a:rPr lang="fr-CH" sz="2000" b="1" kern="0" dirty="0" err="1">
                <a:ln/>
                <a:solidFill>
                  <a:srgbClr val="FFBE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Speluncato</a:t>
            </a:r>
            <a:r>
              <a:rPr lang="fr-CH" sz="2000" b="1" kern="0" dirty="0">
                <a:ln/>
                <a:solidFill>
                  <a:srgbClr val="FFBE4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à contre-jour, en Corse </a:t>
            </a:r>
          </a:p>
        </p:txBody>
      </p:sp>
    </p:spTree>
    <p:extLst>
      <p:ext uri="{BB962C8B-B14F-4D97-AF65-F5344CB8AC3E}">
        <p14:creationId xmlns:p14="http://schemas.microsoft.com/office/powerpoint/2010/main" val="169146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chemeClr val="accent6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8063" y="760360"/>
            <a:ext cx="8012076" cy="533727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ZoneTexte 5"/>
          <p:cNvSpPr txBox="1"/>
          <p:nvPr/>
        </p:nvSpPr>
        <p:spPr>
          <a:xfrm>
            <a:off x="1524000" y="90872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fr-CH" sz="2000" b="1" kern="0" dirty="0">
                <a:ln/>
                <a:solidFill>
                  <a:srgbClr val="FF84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Coucher de soleil à </a:t>
            </a:r>
            <a:r>
              <a:rPr lang="fr-CH" sz="2000" b="1" kern="0" dirty="0" err="1">
                <a:ln/>
                <a:solidFill>
                  <a:srgbClr val="FF84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Inukjuak</a:t>
            </a:r>
            <a:r>
              <a:rPr lang="fr-CH" sz="2000" b="1" kern="0" dirty="0">
                <a:ln/>
                <a:solidFill>
                  <a:srgbClr val="FF84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fr-CH" sz="2000" b="1" kern="0" dirty="0" smtClean="0">
              <a:ln/>
              <a:solidFill>
                <a:srgbClr val="FF840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fr-CH" sz="2000" b="1" kern="0" dirty="0">
                <a:ln/>
                <a:solidFill>
                  <a:srgbClr val="FF84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fr-CH" sz="2000" b="1" kern="0" dirty="0" smtClean="0">
                <a:ln/>
                <a:solidFill>
                  <a:srgbClr val="FF84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ans </a:t>
            </a:r>
            <a:r>
              <a:rPr lang="fr-CH" sz="2000" b="1" kern="0" dirty="0">
                <a:ln/>
                <a:solidFill>
                  <a:srgbClr val="FF84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village nordique du </a:t>
            </a:r>
            <a:r>
              <a:rPr lang="fr-CH" sz="2000" b="1" kern="0" dirty="0" err="1">
                <a:ln/>
                <a:solidFill>
                  <a:srgbClr val="FF84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Nunavik</a:t>
            </a:r>
            <a:r>
              <a:rPr lang="fr-CH" sz="2000" b="1" kern="0" dirty="0">
                <a:ln/>
                <a:solidFill>
                  <a:srgbClr val="FF84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au Canada</a:t>
            </a:r>
            <a:r>
              <a:rPr lang="fr-CH" sz="2000" b="1" kern="0" dirty="0" smtClean="0">
                <a:ln/>
                <a:solidFill>
                  <a:srgbClr val="FF84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Migration </a:t>
            </a:r>
            <a:endParaRPr lang="fr-CH" sz="2000" b="1" kern="0" dirty="0">
              <a:ln/>
              <a:solidFill>
                <a:srgbClr val="FF840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47672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415480" y="260648"/>
            <a:ext cx="9361040" cy="6336704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>
              <a:solidFill>
                <a:prstClr val="white"/>
              </a:solidFill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1919537" y="476250"/>
            <a:ext cx="8353177" cy="5905500"/>
          </a:xfrm>
          <a:prstGeom prst="rect">
            <a:avLst/>
          </a:prstGeom>
          <a:noFill/>
          <a:ln w="76200" cmpd="tri">
            <a:solidFill>
              <a:srgbClr val="FF840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261099" y="1149365"/>
            <a:ext cx="9827491" cy="138499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CH" sz="2800" b="1" kern="0" dirty="0">
                <a:ln>
                  <a:solidFill>
                    <a:sysClr val="windowText" lastClr="000000"/>
                  </a:solidFill>
                </a:ln>
                <a:solidFill>
                  <a:srgbClr val="FF8403"/>
                </a:solidFill>
                <a:latin typeface="Microsoft New Tai Lue" pitchFamily="34" charset="0"/>
                <a:cs typeface="Microsoft New Tai Lue" pitchFamily="34" charset="0"/>
              </a:rPr>
              <a:t>Le goût est toujours barbare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CH" sz="2800" b="1" kern="0" dirty="0">
                <a:ln>
                  <a:solidFill>
                    <a:sysClr val="windowText" lastClr="000000"/>
                  </a:solidFill>
                </a:ln>
                <a:solidFill>
                  <a:srgbClr val="FF8403"/>
                </a:solidFill>
                <a:latin typeface="Microsoft New Tai Lue" pitchFamily="34" charset="0"/>
                <a:cs typeface="Microsoft New Tai Lue" pitchFamily="34" charset="0"/>
              </a:rPr>
              <a:t>Quand il mêle les désirs et </a:t>
            </a:r>
            <a:r>
              <a:rPr lang="fr-CH" sz="2800" b="1" kern="0" dirty="0" smtClean="0">
                <a:ln>
                  <a:solidFill>
                    <a:sysClr val="windowText" lastClr="000000"/>
                  </a:solidFill>
                </a:ln>
                <a:solidFill>
                  <a:srgbClr val="FF8403"/>
                </a:solidFill>
                <a:latin typeface="Microsoft New Tai Lue" pitchFamily="34" charset="0"/>
                <a:cs typeface="Microsoft New Tai Lue" pitchFamily="34" charset="0"/>
              </a:rPr>
              <a:t>les émotions </a:t>
            </a:r>
            <a:endParaRPr lang="fr-CH" sz="2800" b="1" kern="0" dirty="0">
              <a:ln>
                <a:solidFill>
                  <a:sysClr val="windowText" lastClr="000000"/>
                </a:solidFill>
              </a:ln>
              <a:solidFill>
                <a:srgbClr val="FF8403"/>
              </a:solidFill>
              <a:latin typeface="Microsoft New Tai Lue" pitchFamily="34" charset="0"/>
              <a:cs typeface="Microsoft New Tai Lue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CH" sz="2800" b="1" kern="0" dirty="0">
                <a:ln>
                  <a:solidFill>
                    <a:sysClr val="windowText" lastClr="000000"/>
                  </a:solidFill>
                </a:ln>
                <a:solidFill>
                  <a:srgbClr val="FF8403"/>
                </a:solidFill>
                <a:latin typeface="Microsoft New Tai Lue" pitchFamily="34" charset="0"/>
                <a:cs typeface="Microsoft New Tai Lue" pitchFamily="34" charset="0"/>
              </a:rPr>
              <a:t>A l'appréciation de la beauté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2315580" y="2987664"/>
            <a:ext cx="7560840" cy="1877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CH" sz="1600" b="1" kern="0" dirty="0">
                <a:ln>
                  <a:solidFill>
                    <a:sysClr val="windowText" lastClr="000000"/>
                  </a:solidFill>
                </a:ln>
                <a:solidFill>
                  <a:srgbClr val="FF8403"/>
                </a:solidFill>
                <a:latin typeface="Microsoft New Tai Lue" pitchFamily="34" charset="0"/>
                <a:cs typeface="Microsoft New Tai Lue" pitchFamily="34" charset="0"/>
              </a:rPr>
              <a:t>Musique </a:t>
            </a:r>
            <a:r>
              <a:rPr lang="fr-CH" sz="1600" b="1" kern="0" dirty="0" smtClean="0">
                <a:ln>
                  <a:solidFill>
                    <a:sysClr val="windowText" lastClr="000000"/>
                  </a:solidFill>
                </a:ln>
                <a:solidFill>
                  <a:srgbClr val="FF8403"/>
                </a:solidFill>
                <a:latin typeface="Microsoft New Tai Lue" pitchFamily="34" charset="0"/>
                <a:cs typeface="Microsoft New Tai Lue" pitchFamily="34" charset="0"/>
              </a:rPr>
              <a:t>: De mon blog (215-4</a:t>
            </a:r>
            <a:r>
              <a:rPr lang="fr-CH" sz="1600" b="1" kern="0" dirty="0" smtClean="0">
                <a:ln>
                  <a:solidFill>
                    <a:sysClr val="windowText" lastClr="000000"/>
                  </a:solidFill>
                </a:ln>
                <a:solidFill>
                  <a:srgbClr val="FF8403"/>
                </a:solidFill>
                <a:latin typeface="Microsoft New Tai Lue" pitchFamily="34" charset="0"/>
                <a:cs typeface="Microsoft New Tai Lue" pitchFamily="34" charset="0"/>
              </a:rPr>
              <a:t>)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CH" sz="1600" b="1" kern="0" dirty="0" smtClean="0">
                <a:ln>
                  <a:solidFill>
                    <a:sysClr val="windowText" lastClr="000000"/>
                  </a:solidFill>
                </a:ln>
                <a:solidFill>
                  <a:srgbClr val="FF8403"/>
                </a:solidFill>
                <a:latin typeface="Microsoft New Tai Lue" pitchFamily="34" charset="0"/>
                <a:cs typeface="Microsoft New Tai Lue" pitchFamily="34" charset="0"/>
              </a:rPr>
              <a:t>Images : Linternaute.com</a:t>
            </a:r>
            <a:endParaRPr lang="fr-CH" sz="1600" b="1" kern="0" dirty="0">
              <a:ln>
                <a:solidFill>
                  <a:sysClr val="windowText" lastClr="000000"/>
                </a:solidFill>
              </a:ln>
              <a:solidFill>
                <a:srgbClr val="FF8403"/>
              </a:solidFill>
              <a:latin typeface="Microsoft New Tai Lue" pitchFamily="34" charset="0"/>
              <a:cs typeface="Microsoft New Tai Lue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fr-CH" sz="2800" b="1" kern="0" dirty="0" smtClean="0">
              <a:ln>
                <a:solidFill>
                  <a:sysClr val="windowText" lastClr="000000"/>
                </a:solidFill>
              </a:ln>
              <a:solidFill>
                <a:srgbClr val="FF8403"/>
              </a:solidFill>
              <a:latin typeface="Microsoft New Tai Lue" pitchFamily="34" charset="0"/>
              <a:cs typeface="Microsoft New Tai Lue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CH" sz="2800" b="1" kern="0" dirty="0" smtClean="0">
                <a:ln>
                  <a:solidFill>
                    <a:sysClr val="windowText" lastClr="000000"/>
                  </a:solidFill>
                </a:ln>
                <a:solidFill>
                  <a:srgbClr val="FF8403"/>
                </a:solidFill>
                <a:latin typeface="Microsoft New Tai Lue" pitchFamily="34" charset="0"/>
                <a:cs typeface="Microsoft New Tai Lue" pitchFamily="34" charset="0"/>
              </a:rPr>
              <a:t>Les Diaporamas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CH" sz="2800" b="1" kern="0" dirty="0" smtClean="0">
                <a:ln>
                  <a:solidFill>
                    <a:sysClr val="windowText" lastClr="000000"/>
                  </a:solidFill>
                </a:ln>
                <a:solidFill>
                  <a:srgbClr val="FF8403"/>
                </a:solidFill>
                <a:latin typeface="Microsoft New Tai Lue" pitchFamily="34" charset="0"/>
                <a:cs typeface="Microsoft New Tai Lue" pitchFamily="34" charset="0"/>
              </a:rPr>
              <a:t>Dans</a:t>
            </a:r>
            <a:endParaRPr lang="fr-CH" sz="2800" b="1" kern="0" dirty="0">
              <a:ln>
                <a:solidFill>
                  <a:sysClr val="windowText" lastClr="000000"/>
                </a:solidFill>
              </a:ln>
              <a:solidFill>
                <a:srgbClr val="FF8403"/>
              </a:solidFill>
              <a:latin typeface="Microsoft New Tai Lue" pitchFamily="34" charset="0"/>
              <a:cs typeface="Microsoft New Tai Lue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655838" y="5157192"/>
            <a:ext cx="3038011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24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itchFamily="34" charset="0"/>
                <a:cs typeface="Arial" pitchFamily="34" charset="0"/>
                <a:hlinkClick r:id="rId3"/>
              </a:rPr>
              <a:t>L’Espace de Ggo</a:t>
            </a:r>
            <a:endParaRPr lang="fr-FR" sz="24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624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9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1527</TotalTime>
  <Words>457</Words>
  <Application>Microsoft Office PowerPoint</Application>
  <PresentationFormat>Grand écran</PresentationFormat>
  <Paragraphs>59</Paragraphs>
  <Slides>29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Arial</vt:lpstr>
      <vt:lpstr>Calibri</vt:lpstr>
      <vt:lpstr>Microsoft New Tai Lue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Ggo</Company>
  <LinksUpToDate>false</LinksUpToDate>
  <SharedDoc>false</SharedDoc>
  <HyperlinkBase>http://ggocmoi.wordpress.com/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215- 4 - Une pincée de sable, Un soupçon de mer, Un brin de soleil - Ggo -</dc:title>
  <dc:subject>Diaporama</dc:subject>
  <dc:creator>Ggo</dc:creator>
  <cp:keywords>Paysages,Musique,textes</cp:keywords>
  <dc:description>modifié ... reprise ...</dc:description>
  <cp:lastModifiedBy>Ggo</cp:lastModifiedBy>
  <cp:revision>126</cp:revision>
  <dcterms:created xsi:type="dcterms:W3CDTF">2010-12-20T22:06:05Z</dcterms:created>
  <dcterms:modified xsi:type="dcterms:W3CDTF">2014-08-10T19:29:13Z</dcterms:modified>
  <cp:category>Paysages,Musique,textes</cp:category>
  <cp:contentStatus>Diaporama</cp:contentStatus>
</cp:coreProperties>
</file>