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1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FCF24D-1952-4B83-84BC-A41A7FF05787}" type="datetimeFigureOut">
              <a:rPr lang="fr-FR" smtClean="0"/>
              <a:t>21/10/2015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4A77A8-AA63-4EE8-A25B-2FC5F8E6A66A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4A77A8-AA63-4EE8-A25B-2FC5F8E6A66A}" type="slidenum">
              <a:rPr lang="fr-FR" smtClean="0"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0E032-0EBB-4ED0-A831-7A3DEE3419CC}" type="datetimeFigureOut">
              <a:rPr lang="fr-FR" smtClean="0"/>
              <a:t>21/10/2015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lipse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D902457-D026-4C0A-BFEB-2BDDF81C7160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0E032-0EBB-4ED0-A831-7A3DEE3419CC}" type="datetimeFigureOut">
              <a:rPr lang="fr-FR" smtClean="0"/>
              <a:t>21/10/2015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D902457-D026-4C0A-BFEB-2BDDF81C7160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0E032-0EBB-4ED0-A831-7A3DEE3419CC}" type="datetimeFigureOut">
              <a:rPr lang="fr-FR" smtClean="0"/>
              <a:t>21/10/2015</a:t>
            </a:fld>
            <a:endParaRPr lang="fr-FR"/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lipse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lipse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D902457-D026-4C0A-BFEB-2BDDF81C7160}" type="slidenum">
              <a:rPr lang="fr-FR" smtClean="0"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730E032-0EBB-4ED0-A831-7A3DEE3419CC}" type="datetimeFigureOut">
              <a:rPr lang="fr-FR" smtClean="0"/>
              <a:t>21/10/2015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02457-D026-4C0A-BFEB-2BDDF81C7160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space réservé du contenu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2" name="Espace réservé du contenu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cteur droit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0E032-0EBB-4ED0-A831-7A3DEE3419CC}" type="datetimeFigureOut">
              <a:rPr lang="fr-FR" smtClean="0"/>
              <a:t>21/10/2015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fr-FR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Espace réservé du contenu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6" name="Espace réservé du contenu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5" name="Ellipse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lipse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D902457-D026-4C0A-BFEB-2BDDF81C7160}" type="slidenum">
              <a:rPr lang="fr-FR" smtClean="0"/>
              <a:t>‹N°›</a:t>
            </a:fld>
            <a:endParaRPr lang="fr-FR"/>
          </a:p>
        </p:txBody>
      </p:sp>
      <p:sp>
        <p:nvSpPr>
          <p:cNvPr id="23" name="Titr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0E032-0EBB-4ED0-A831-7A3DEE3419CC}" type="datetimeFigureOut">
              <a:rPr lang="fr-FR" smtClean="0"/>
              <a:t>21/10/2015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D902457-D026-4C0A-BFEB-2BDDF81C71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0E032-0EBB-4ED0-A831-7A3DEE3419CC}" type="datetimeFigureOut">
              <a:rPr lang="fr-FR" smtClean="0"/>
              <a:t>21/10/2015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D902457-D026-4C0A-BFEB-2BDDF81C71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Espace réservé du contenu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0" name="Ellipse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lipse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D902457-D026-4C0A-BFEB-2BDDF81C7160}" type="slidenum">
              <a:rPr lang="fr-FR" smtClean="0"/>
              <a:t>‹N°›</a:t>
            </a:fld>
            <a:endParaRPr lang="fr-FR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0E032-0EBB-4ED0-A831-7A3DEE3419CC}" type="datetimeFigureOut">
              <a:rPr lang="fr-FR" smtClean="0"/>
              <a:t>21/10/2015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necteur droit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lipse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lipse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D902457-D026-4C0A-BFEB-2BDDF81C7160}" type="slidenum">
              <a:rPr lang="fr-FR" smtClean="0"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730E032-0EBB-4ED0-A831-7A3DEE3419CC}" type="datetimeFigureOut">
              <a:rPr lang="fr-FR" smtClean="0"/>
              <a:t>21/10/2015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0E032-0EBB-4ED0-A831-7A3DEE3419CC}" type="datetimeFigureOut">
              <a:rPr lang="fr-FR" smtClean="0"/>
              <a:t>21/10/2015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02457-D026-4C0A-BFEB-2BDDF81C7160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lipse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D902457-D026-4C0A-BFEB-2BDDF81C7160}" type="slidenum">
              <a:rPr lang="fr-FR" smtClean="0"/>
              <a:t>‹N°›</a:t>
            </a:fld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0E032-0EBB-4ED0-A831-7A3DEE3419CC}" type="datetimeFigureOut">
              <a:rPr lang="fr-FR" smtClean="0"/>
              <a:t>21/10/2015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730E032-0EBB-4ED0-A831-7A3DEE3419CC}" type="datetimeFigureOut">
              <a:rPr lang="fr-FR" smtClean="0"/>
              <a:t>21/10/2015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lipse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lipse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D902457-D026-4C0A-BFEB-2BDDF81C7160}" type="slidenum">
              <a:rPr lang="fr-FR" smtClean="0"/>
              <a:t>‹N°›</a:t>
            </a:fld>
            <a:endParaRPr lang="fr-FR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31640" y="3501008"/>
            <a:ext cx="6400800" cy="1761728"/>
          </a:xfrm>
        </p:spPr>
        <p:txBody>
          <a:bodyPr>
            <a:normAutofit fontScale="77500" lnSpcReduction="20000"/>
          </a:bodyPr>
          <a:lstStyle/>
          <a:p>
            <a:endParaRPr lang="fr-FR" dirty="0" smtClean="0"/>
          </a:p>
          <a:p>
            <a:r>
              <a:rPr lang="fr-FR" sz="2800" b="0" u="sng" dirty="0" smtClean="0">
                <a:solidFill>
                  <a:srgbClr val="FF0000"/>
                </a:solidFill>
              </a:rPr>
              <a:t>I/ Présentation du projet</a:t>
            </a:r>
            <a:endParaRPr lang="fr-FR" sz="2800" b="0" dirty="0" smtClean="0"/>
          </a:p>
          <a:p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600" b="0" u="sng" dirty="0" smtClean="0">
                <a:solidFill>
                  <a:srgbClr val="00B050"/>
                </a:solidFill>
              </a:rPr>
              <a:t>1) L’équipe</a:t>
            </a:r>
            <a:br>
              <a:rPr lang="fr-FR" sz="2600" b="0" u="sng" dirty="0" smtClean="0">
                <a:solidFill>
                  <a:srgbClr val="00B050"/>
                </a:solidFill>
              </a:rPr>
            </a:br>
            <a:r>
              <a:rPr lang="fr-FR" sz="2600" b="0" u="sng" dirty="0" smtClean="0">
                <a:solidFill>
                  <a:srgbClr val="00B050"/>
                </a:solidFill>
              </a:rPr>
              <a:t>2) Le marché</a:t>
            </a:r>
          </a:p>
          <a:p>
            <a:r>
              <a:rPr lang="fr-FR" sz="2600" b="0" u="sng" dirty="0" smtClean="0">
                <a:solidFill>
                  <a:srgbClr val="00B050"/>
                </a:solidFill>
              </a:rPr>
              <a:t>3) RECRUTEMENT</a:t>
            </a: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         Arma INDUSTRIE</a:t>
            </a:r>
            <a:endParaRPr lang="fr-FR" dirty="0"/>
          </a:p>
        </p:txBody>
      </p:sp>
      <p:pic>
        <p:nvPicPr>
          <p:cNvPr id="4" name="Image 3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404664"/>
            <a:ext cx="2268524" cy="16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endParaRPr lang="fr-FR" sz="1800" dirty="0" smtClean="0"/>
          </a:p>
          <a:p>
            <a:pPr algn="ctr"/>
            <a:endParaRPr lang="fr-FR" sz="1800" dirty="0" smtClean="0"/>
          </a:p>
          <a:p>
            <a:pPr algn="ctr">
              <a:buNone/>
            </a:pPr>
            <a:r>
              <a:rPr lang="fr-FR" sz="1800" dirty="0" smtClean="0"/>
              <a:t> </a:t>
            </a:r>
            <a:r>
              <a:rPr lang="fr-FR" sz="1800" dirty="0" smtClean="0"/>
              <a:t>  - Ce projet a été financer par William,</a:t>
            </a:r>
            <a:br>
              <a:rPr lang="fr-FR" sz="1800" dirty="0" smtClean="0"/>
            </a:br>
            <a:r>
              <a:rPr lang="fr-FR" sz="1800" dirty="0" smtClean="0"/>
              <a:t>construit par </a:t>
            </a:r>
            <a:r>
              <a:rPr lang="fr-FR" sz="1800" dirty="0" err="1" smtClean="0"/>
              <a:t>batiseurr</a:t>
            </a:r>
            <a:r>
              <a:rPr lang="fr-FR" sz="1800" dirty="0" smtClean="0"/>
              <a:t> et mené par </a:t>
            </a:r>
            <a:r>
              <a:rPr lang="fr-FR" sz="1800" dirty="0" err="1" smtClean="0"/>
              <a:t>NathanFR</a:t>
            </a:r>
            <a:r>
              <a:rPr lang="fr-FR" sz="1800" dirty="0" smtClean="0"/>
              <a:t>.</a:t>
            </a:r>
            <a:br>
              <a:rPr lang="fr-FR" sz="1800" dirty="0" smtClean="0"/>
            </a:br>
            <a:r>
              <a:rPr lang="fr-FR" sz="1800" dirty="0" smtClean="0"/>
              <a:t/>
            </a:r>
            <a:br>
              <a:rPr lang="fr-FR" sz="1800" dirty="0" smtClean="0"/>
            </a:br>
            <a:r>
              <a:rPr lang="fr-FR" sz="1800" dirty="0" smtClean="0"/>
              <a:t>- Ce projet est donc à but lucratif  sous licence.</a:t>
            </a:r>
            <a:br>
              <a:rPr lang="fr-FR" sz="1800" dirty="0" smtClean="0"/>
            </a:br>
            <a:r>
              <a:rPr lang="fr-FR" sz="1800" dirty="0" smtClean="0"/>
              <a:t>Tout ce qui est administratif est gérer par </a:t>
            </a:r>
            <a:r>
              <a:rPr lang="fr-FR" sz="1800" dirty="0" err="1" smtClean="0"/>
              <a:t>NathanFR</a:t>
            </a:r>
            <a:r>
              <a:rPr lang="fr-FR" sz="1800" dirty="0" smtClean="0"/>
              <a:t>,</a:t>
            </a:r>
            <a:br>
              <a:rPr lang="fr-FR" sz="1800" dirty="0" smtClean="0"/>
            </a:br>
            <a:r>
              <a:rPr lang="fr-FR" sz="1800" dirty="0" smtClean="0"/>
              <a:t>tout ce qui est marchandise, taxation des prix</a:t>
            </a:r>
            <a:br>
              <a:rPr lang="fr-FR" sz="1800" dirty="0" smtClean="0"/>
            </a:br>
            <a:r>
              <a:rPr lang="fr-FR" sz="1800" dirty="0" smtClean="0"/>
              <a:t>et autres dans ce domaine est gérer </a:t>
            </a:r>
            <a:r>
              <a:rPr lang="fr-FR" sz="1800" dirty="0" err="1" smtClean="0"/>
              <a:t>batiseurr</a:t>
            </a:r>
            <a:r>
              <a:rPr lang="fr-FR" sz="1800" dirty="0" smtClean="0"/>
              <a:t>.</a:t>
            </a:r>
            <a:br>
              <a:rPr lang="fr-FR" sz="1800" dirty="0" smtClean="0"/>
            </a:br>
            <a:r>
              <a:rPr lang="fr-FR" sz="1800" dirty="0" smtClean="0"/>
              <a:t/>
            </a:r>
            <a:br>
              <a:rPr lang="fr-FR" sz="1800" dirty="0" smtClean="0"/>
            </a:br>
            <a:r>
              <a:rPr lang="fr-FR" sz="1800" dirty="0" smtClean="0"/>
              <a:t>William est donc un </a:t>
            </a:r>
            <a:r>
              <a:rPr lang="fr-FR" sz="1800" dirty="0" smtClean="0">
                <a:solidFill>
                  <a:srgbClr val="FF0000"/>
                </a:solidFill>
              </a:rPr>
              <a:t>parrain </a:t>
            </a:r>
            <a:r>
              <a:rPr lang="fr-FR" sz="1800" dirty="0" smtClean="0"/>
              <a:t>au projet.</a:t>
            </a:r>
            <a:endParaRPr lang="fr-FR" sz="1800" dirty="0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685800" y="381000"/>
            <a:ext cx="7772400" cy="599728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fr-FR" sz="2600" b="0" u="sng" dirty="0" smtClean="0">
                <a:solidFill>
                  <a:srgbClr val="FF0000"/>
                </a:solidFill>
              </a:rPr>
              <a:t>I/ Présentation du projet</a:t>
            </a:r>
            <a:endParaRPr kumimoji="0" lang="fr-FR" sz="26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Image 5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32656"/>
            <a:ext cx="1165337" cy="836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400" u="sng" dirty="0" smtClean="0">
                <a:solidFill>
                  <a:srgbClr val="00B050"/>
                </a:solidFill>
              </a:rPr>
              <a:t>1) L’équipe</a:t>
            </a:r>
            <a:endParaRPr lang="fr-FR" sz="24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251520" y="2132856"/>
            <a:ext cx="850392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r-FR" sz="1800" dirty="0" smtClean="0"/>
              <a:t>L’équipe de ce projet est très simple,</a:t>
            </a:r>
            <a:r>
              <a:rPr lang="fr-FR" sz="1800" dirty="0" smtClean="0"/>
              <a:t> </a:t>
            </a:r>
            <a:r>
              <a:rPr lang="fr-FR" sz="1800" dirty="0" smtClean="0"/>
              <a:t>il y a,</a:t>
            </a:r>
          </a:p>
          <a:p>
            <a:pPr algn="ctr">
              <a:buNone/>
            </a:pPr>
            <a:r>
              <a:rPr lang="fr-FR" sz="1800" dirty="0" smtClean="0"/>
              <a:t> </a:t>
            </a:r>
            <a:r>
              <a:rPr lang="fr-FR" sz="1800" dirty="0" err="1" smtClean="0"/>
              <a:t>batiseurr</a:t>
            </a:r>
            <a:r>
              <a:rPr lang="fr-FR" sz="1800" dirty="0" smtClean="0"/>
              <a:t>, William ainsi que </a:t>
            </a:r>
            <a:r>
              <a:rPr lang="fr-FR" sz="1800" dirty="0" smtClean="0"/>
              <a:t>moi-même (</a:t>
            </a:r>
            <a:r>
              <a:rPr lang="fr-FR" sz="1800" dirty="0" err="1" smtClean="0"/>
              <a:t>NathanFR</a:t>
            </a:r>
            <a:r>
              <a:rPr lang="fr-FR" sz="1800" dirty="0" smtClean="0"/>
              <a:t>)</a:t>
            </a:r>
            <a:r>
              <a:rPr lang="fr-FR" sz="1800" dirty="0" smtClean="0"/>
              <a:t>. </a:t>
            </a:r>
            <a:br>
              <a:rPr lang="fr-FR" sz="1800" dirty="0" smtClean="0"/>
            </a:br>
            <a:r>
              <a:rPr lang="fr-FR" sz="1800" dirty="0" smtClean="0"/>
              <a:t>Nous occupons tous différents postes selon nos aptitudes.</a:t>
            </a:r>
          </a:p>
          <a:p>
            <a:pPr algn="ctr">
              <a:buNone/>
            </a:pPr>
            <a:endParaRPr lang="fr-FR" sz="1800" dirty="0" smtClean="0"/>
          </a:p>
          <a:p>
            <a:pPr algn="ctr">
              <a:buNone/>
            </a:pPr>
            <a:r>
              <a:rPr lang="fr-FR" sz="1800" dirty="0" smtClean="0"/>
              <a:t/>
            </a:r>
            <a:br>
              <a:rPr lang="fr-FR" sz="1800" dirty="0" smtClean="0"/>
            </a:br>
            <a:r>
              <a:rPr lang="fr-FR" sz="1800" dirty="0" smtClean="0"/>
              <a:t>Comme l’entreprise est très attendue nous aurions besoin de main d’œuvre pour le lancement puis pour la suite donc nous recrutons également des employés rémunérés voulant travailler pour nous, </a:t>
            </a:r>
          </a:p>
          <a:p>
            <a:pPr algn="ctr">
              <a:buNone/>
            </a:pPr>
            <a:r>
              <a:rPr lang="fr-FR" sz="1800" dirty="0" smtClean="0"/>
              <a:t>comme dit ils seront payés d’un salaire variable aux</a:t>
            </a:r>
            <a:br>
              <a:rPr lang="fr-FR" sz="1800" dirty="0" smtClean="0"/>
            </a:br>
            <a:r>
              <a:rPr lang="fr-FR" sz="1800" dirty="0" smtClean="0"/>
              <a:t>nombres de clients apportés.</a:t>
            </a:r>
          </a:p>
        </p:txBody>
      </p:sp>
      <p:pic>
        <p:nvPicPr>
          <p:cNvPr id="6" name="Image 5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32656"/>
            <a:ext cx="1165337" cy="836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400" u="sng" dirty="0" smtClean="0">
                <a:solidFill>
                  <a:srgbClr val="00B050"/>
                </a:solidFill>
              </a:rPr>
              <a:t>2) Le marché</a:t>
            </a:r>
            <a:endParaRPr lang="fr-FR" sz="2400" dirty="0"/>
          </a:p>
        </p:txBody>
      </p:sp>
      <p:pic>
        <p:nvPicPr>
          <p:cNvPr id="4" name="Image 3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32656"/>
            <a:ext cx="1165337" cy="836712"/>
          </a:xfrm>
          <a:prstGeom prst="rect">
            <a:avLst/>
          </a:prstGeom>
        </p:spPr>
      </p:pic>
      <p:sp>
        <p:nvSpPr>
          <p:cNvPr id="5" name="Espace réservé du contenu 2"/>
          <p:cNvSpPr>
            <a:spLocks noGrp="1"/>
          </p:cNvSpPr>
          <p:nvPr>
            <p:ph sz="quarter" idx="1"/>
          </p:nvPr>
        </p:nvSpPr>
        <p:spPr>
          <a:xfrm>
            <a:off x="251520" y="2132856"/>
            <a:ext cx="850392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r-FR" sz="1800" dirty="0" smtClean="0"/>
              <a:t>Donc le marché ce situe entre la mairie est le vergé ou en face de l’église.</a:t>
            </a:r>
            <a:br>
              <a:rPr lang="fr-FR" sz="1800" dirty="0" smtClean="0"/>
            </a:br>
            <a:r>
              <a:rPr lang="fr-FR" sz="1800" dirty="0" smtClean="0"/>
              <a:t/>
            </a:r>
            <a:br>
              <a:rPr lang="fr-FR" sz="1800" dirty="0" smtClean="0"/>
            </a:br>
            <a:r>
              <a:rPr lang="fr-FR" sz="1800" dirty="0" smtClean="0"/>
              <a:t>Ce bâtiment qui est d’une surface de [M² calcul a faire] mètres ²,</a:t>
            </a:r>
            <a:br>
              <a:rPr lang="fr-FR" sz="1800" dirty="0" smtClean="0"/>
            </a:br>
            <a:r>
              <a:rPr lang="fr-FR" sz="1800" dirty="0" smtClean="0"/>
              <a:t>est l’un des plus grands dans bâtiment pour les entrepreneurs.</a:t>
            </a:r>
            <a:br>
              <a:rPr lang="fr-FR" sz="1800" dirty="0" smtClean="0"/>
            </a:br>
            <a:endParaRPr lang="fr-FR" sz="1800" dirty="0" smtClean="0"/>
          </a:p>
          <a:p>
            <a:pPr algn="ctr">
              <a:buNone/>
            </a:pPr>
            <a:r>
              <a:rPr lang="fr-FR" sz="1800" dirty="0" smtClean="0"/>
              <a:t>Il est de décorations très moderne, épuré ainsi que cubique.</a:t>
            </a:r>
            <a:br>
              <a:rPr lang="fr-FR" sz="1800" dirty="0" smtClean="0"/>
            </a:br>
            <a:r>
              <a:rPr lang="fr-FR" sz="1800" dirty="0" smtClean="0"/>
              <a:t>Au première étage nous y retrouvons deux de nos employés</a:t>
            </a:r>
            <a:br>
              <a:rPr lang="fr-FR" sz="1800" dirty="0" smtClean="0"/>
            </a:br>
            <a:r>
              <a:rPr lang="fr-FR" sz="1800" dirty="0" smtClean="0"/>
              <a:t>qui assure la garde ainsi que un chef de poste qui observe</a:t>
            </a:r>
            <a:br>
              <a:rPr lang="fr-FR" sz="1800" dirty="0" smtClean="0"/>
            </a:br>
            <a:r>
              <a:rPr lang="fr-FR" sz="1800" dirty="0" smtClean="0"/>
              <a:t>le travail des employés et au deuxième étages, des bureaux.</a:t>
            </a:r>
            <a:br>
              <a:rPr lang="fr-FR" sz="1800" dirty="0" smtClean="0"/>
            </a:br>
            <a:r>
              <a:rPr lang="fr-FR" sz="1800" dirty="0" smtClean="0"/>
              <a:t/>
            </a:r>
            <a:br>
              <a:rPr lang="fr-FR" sz="1800" dirty="0" smtClean="0"/>
            </a:br>
            <a:r>
              <a:rPr lang="fr-FR" sz="1800" dirty="0" smtClean="0"/>
              <a:t>Les tarifs y sont également affichés dans le hall d’entré,</a:t>
            </a:r>
            <a:br>
              <a:rPr lang="fr-FR" sz="1800" dirty="0" smtClean="0"/>
            </a:br>
            <a:r>
              <a:rPr lang="fr-FR" sz="1800" dirty="0" smtClean="0"/>
              <a:t>aucunes exception n’est autorisée sauf sous dérogation.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400" u="sng" dirty="0" smtClean="0">
                <a:solidFill>
                  <a:srgbClr val="00B050"/>
                </a:solidFill>
              </a:rPr>
              <a:t>3) Recrutement</a:t>
            </a:r>
            <a:endParaRPr lang="fr-FR" sz="2400" dirty="0"/>
          </a:p>
        </p:txBody>
      </p:sp>
      <p:pic>
        <p:nvPicPr>
          <p:cNvPr id="4" name="Image 3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32656"/>
            <a:ext cx="1165337" cy="836712"/>
          </a:xfrm>
          <a:prstGeom prst="rect">
            <a:avLst/>
          </a:prstGeom>
        </p:spPr>
      </p:pic>
      <p:sp>
        <p:nvSpPr>
          <p:cNvPr id="5" name="Espace réservé du contenu 2"/>
          <p:cNvSpPr>
            <a:spLocks noGrp="1"/>
          </p:cNvSpPr>
          <p:nvPr>
            <p:ph sz="quarter" idx="1"/>
          </p:nvPr>
        </p:nvSpPr>
        <p:spPr>
          <a:xfrm>
            <a:off x="251520" y="2132856"/>
            <a:ext cx="850392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r-FR" sz="1800" dirty="0" smtClean="0"/>
              <a:t>Les recrutements, sont toujours ouverts !</a:t>
            </a:r>
            <a:br>
              <a:rPr lang="fr-FR" sz="1800" dirty="0" smtClean="0"/>
            </a:br>
            <a:r>
              <a:rPr lang="fr-FR" sz="1800" dirty="0" smtClean="0"/>
              <a:t/>
            </a:r>
            <a:br>
              <a:rPr lang="fr-FR" sz="1800" dirty="0" smtClean="0"/>
            </a:br>
            <a:r>
              <a:rPr lang="fr-FR" sz="1800" dirty="0" smtClean="0"/>
              <a:t>Les critères pour nous rejoindre ont ci-dessous :</a:t>
            </a:r>
            <a:br>
              <a:rPr lang="fr-FR" sz="1800" dirty="0" smtClean="0"/>
            </a:br>
            <a:r>
              <a:rPr lang="fr-FR" sz="1800" dirty="0" smtClean="0"/>
              <a:t>- Avoir un micro,</a:t>
            </a:r>
            <a:br>
              <a:rPr lang="fr-FR" sz="1800" dirty="0" smtClean="0"/>
            </a:br>
            <a:r>
              <a:rPr lang="fr-FR" sz="1800" dirty="0" smtClean="0"/>
              <a:t>- Mature plus de 13 ans,</a:t>
            </a:r>
            <a:br>
              <a:rPr lang="fr-FR" sz="1800" dirty="0" smtClean="0"/>
            </a:br>
            <a:r>
              <a:rPr lang="fr-FR" sz="1800" dirty="0" smtClean="0"/>
              <a:t> - Savoir jouer RP d’avantage,</a:t>
            </a:r>
            <a:br>
              <a:rPr lang="fr-FR" sz="1800" dirty="0" smtClean="0"/>
            </a:br>
            <a:r>
              <a:rPr lang="fr-FR" sz="1800" dirty="0" smtClean="0"/>
              <a:t>- Être digne de confiance,</a:t>
            </a:r>
            <a:br>
              <a:rPr lang="fr-FR" sz="1800" dirty="0" smtClean="0"/>
            </a:br>
            <a:r>
              <a:rPr lang="fr-FR" sz="1800" dirty="0" smtClean="0"/>
              <a:t>- Être très calme.</a:t>
            </a:r>
            <a:br>
              <a:rPr lang="fr-FR" sz="1800" dirty="0" smtClean="0"/>
            </a:br>
            <a:r>
              <a:rPr lang="fr-FR" sz="1800" dirty="0" smtClean="0"/>
              <a:t/>
            </a:r>
            <a:br>
              <a:rPr lang="fr-FR" sz="1800" dirty="0" smtClean="0"/>
            </a:br>
            <a:r>
              <a:rPr lang="fr-FR" sz="1800" dirty="0" smtClean="0"/>
              <a:t>Voici les critères pour nous rejoindre.</a:t>
            </a:r>
            <a:br>
              <a:rPr lang="fr-FR" sz="1800" dirty="0" smtClean="0"/>
            </a:br>
            <a:r>
              <a:rPr lang="fr-FR" sz="1800" dirty="0" smtClean="0"/>
              <a:t>Nous sommes disponible tout les jours dans notre bureau (IG)</a:t>
            </a:r>
            <a:br>
              <a:rPr lang="fr-FR" sz="1800" dirty="0" smtClean="0"/>
            </a:br>
            <a:r>
              <a:rPr lang="fr-FR" sz="1800" dirty="0" smtClean="0"/>
              <a:t>ou sur TeamSpeak3 tout les jours.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Nuances de gri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29</TotalTime>
  <Words>80</Words>
  <Application>Microsoft Office PowerPoint</Application>
  <PresentationFormat>Affichage à l'écran (4:3)</PresentationFormat>
  <Paragraphs>21</Paragraphs>
  <Slides>5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Civil</vt:lpstr>
      <vt:lpstr>             Arma INDUSTRIE</vt:lpstr>
      <vt:lpstr>Diapositive 2</vt:lpstr>
      <vt:lpstr>1) L’équipe</vt:lpstr>
      <vt:lpstr>2) Le marché</vt:lpstr>
      <vt:lpstr>3) Recrutement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Arma INDUSTRIE</dc:title>
  <dc:creator>Nathan</dc:creator>
  <cp:lastModifiedBy>Nathan</cp:lastModifiedBy>
  <cp:revision>3</cp:revision>
  <dcterms:created xsi:type="dcterms:W3CDTF">2015-10-21T21:45:30Z</dcterms:created>
  <dcterms:modified xsi:type="dcterms:W3CDTF">2015-10-21T22:15:16Z</dcterms:modified>
</cp:coreProperties>
</file>