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85" r:id="rId3"/>
    <p:sldId id="287" r:id="rId4"/>
    <p:sldId id="261" r:id="rId5"/>
    <p:sldId id="288" r:id="rId6"/>
    <p:sldId id="289" r:id="rId7"/>
    <p:sldId id="265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MnFSPH21l03eMuVIVq2vg==" hashData="p8pkr4kgNCdib5uP1KN3JzpZc1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33032-749F-4318-A86C-40765CF62DCF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E9740-8EA3-4AF4-8D06-4C04186DBF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7117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E9740-8EA3-4AF4-8D06-4C04186DBF61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2762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605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89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72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285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911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660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293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5504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643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647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922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89B92-D12F-4B5E-B349-986D6F2CF0AD}" type="datetimeFigureOut">
              <a:rPr lang="fr-FR" smtClean="0"/>
              <a:t>21/10/2015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8B017-B45A-433F-B10A-B878206E295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3041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0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" name="Patricia Kaas - Autumn Leave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098" name="Picture 2" descr="http://doudouce174.d.o.pic.centerblog.net/813469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chambre237.com/wp-content/uploads/2015/09/Les-GIFs-hypnotisants-de-lArtiste-aveugle-George-Redhawk-01-800x400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1844824"/>
            <a:ext cx="5112568" cy="34891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67744" y="616332"/>
            <a:ext cx="48605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MELANCOLIE D’AUTOMNE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797914" y="540457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CHRYS @CK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00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esktop\Fall-Desktop-Wallpaper-Widescre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ttp://p1.storage.canalblog.com/11/99/937437/79374876_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3140968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papillondereve.p.a.pic.centerblog.net/e023106f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6" y="1847850"/>
            <a:ext cx="2809875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1.picmix.com/output/stamp/normal/6/3/6/9/79636_3db4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17" y="3048000"/>
            <a:ext cx="28289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1547664" y="548680"/>
            <a:ext cx="52565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Comme dans la chanson de Jacques Prévert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Tristement "La vie sépare ceux qui s'aiment"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Bien que je ne sois plus la même, l' amour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Au tréfonds de mon cœur est indestructible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32296" y="3244334"/>
            <a:ext cx="879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2">
                    <a:lumMod val="50000"/>
                  </a:schemeClr>
                </a:solidFill>
              </a:rPr>
              <a:t>chrysck</a:t>
            </a:r>
            <a:endParaRPr lang="fr-FR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25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5000">
        <p:fade/>
      </p:transition>
    </mc:Choice>
    <mc:Fallback>
      <p:transition spd="med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http://myriamseb.m.y.pic.centerblog.net/666kjoy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6" y="0"/>
            <a:ext cx="9147056" cy="688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galerey-room.ru/images/000736_139094325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13597"/>
            <a:ext cx="3710920" cy="607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332656"/>
            <a:ext cx="51125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 smtClean="0">
                <a:solidFill>
                  <a:srgbClr val="FFFF00"/>
                </a:solidFill>
              </a:rPr>
              <a:t>J'aimerais </a:t>
            </a:r>
            <a:r>
              <a:rPr lang="fr-FR" sz="2000" b="1" i="1" dirty="0">
                <a:solidFill>
                  <a:srgbClr val="FFFF00"/>
                </a:solidFill>
              </a:rPr>
              <a:t>tels les arbres défeuillés, dénuder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Mon âme de ses blessures du passé,   garder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Le seul  souvenir de nous,  à nouveau rêver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Que tu m'aimes un jour, comme je t'ai aimé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</p:txBody>
      </p:sp>
      <p:pic>
        <p:nvPicPr>
          <p:cNvPr id="9" name="Picture 4" descr="http://coquelico.c.o.pic.centerblog.net/yq2dkov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72816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coquelico.c.o.pic.centerblog.net/yq2dkov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995" y="3607498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coquelico.c.o.pic.centerblog.net/yq2dkov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444" y="5089515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32296" y="3244334"/>
            <a:ext cx="879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2">
                    <a:lumMod val="50000"/>
                  </a:schemeClr>
                </a:solidFill>
              </a:rPr>
              <a:t>chrysck</a:t>
            </a:r>
            <a:endParaRPr lang="fr-FR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174" name="Picture 6" descr="http://temporel.t.e.pic.centerblog.net/5db6b986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3524250"/>
            <a:ext cx="43910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39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5000">
        <p:fade/>
      </p:transition>
    </mc:Choice>
    <mc:Fallback>
      <p:transition spd="med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7" name="Picture 3" descr="C:\Users\Personnel\Desktop\06e98cf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2" y="709612"/>
            <a:ext cx="4029075" cy="54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http://1.bp.blogspot.com/-ZY0g_xbmNKE/T_v6l69oEAI/AAAAAAAABag/zwgw3v40bX8/s1600/fig-3-estampa-oto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3" y="0"/>
            <a:ext cx="91520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ekladata.com/gltc8wa1HxqMh2L4yGR_OVs4d4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323" y="404664"/>
            <a:ext cx="4762500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lespetitsbricolos.files.wordpress.com/2012/02/coupl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215" y="694906"/>
            <a:ext cx="4305969" cy="55892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404664"/>
            <a:ext cx="61926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Nostalgie, où ces instants divins s'insurgent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Dans ma solitude, noyées dans la tendresse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Qui ne me serre plus à rien, l'automne éveille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Ma lucidité que ma vie est monotone sans toi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32296" y="3244334"/>
            <a:ext cx="879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2">
                    <a:lumMod val="50000"/>
                  </a:schemeClr>
                </a:solidFill>
              </a:rPr>
              <a:t>chrysck</a:t>
            </a:r>
            <a:endParaRPr lang="fr-FR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55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5000">
        <p:fade/>
      </p:transition>
    </mc:Choice>
    <mc:Fallback>
      <p:transition spd="med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esktop\414faf82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magnolias.m.a.pic.centerblog.net/13f2bb3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88839"/>
            <a:ext cx="4032448" cy="502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260648"/>
            <a:ext cx="5400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/>
          </a:p>
          <a:p>
            <a:r>
              <a:rPr lang="fr-FR" sz="2000" b="1" i="1" dirty="0">
                <a:solidFill>
                  <a:srgbClr val="FFFF00"/>
                </a:solidFill>
              </a:rPr>
              <a:t>Ma passion haute en couleur, qui sommeille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Tel l'automne balaye belle saison,  hiberne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Mon âme sans illusions, </a:t>
            </a:r>
            <a:r>
              <a:rPr lang="fr-FR" sz="2000" b="1" i="1" dirty="0" smtClean="0">
                <a:solidFill>
                  <a:srgbClr val="FFFF00"/>
                </a:solidFill>
              </a:rPr>
              <a:t>renaîtront-elles???</a:t>
            </a:r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Dans ma mélancolie du vide de ton absence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25930" y="4133469"/>
            <a:ext cx="879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2">
                    <a:lumMod val="50000"/>
                  </a:schemeClr>
                </a:solidFill>
              </a:rPr>
              <a:t>chrysck</a:t>
            </a:r>
            <a:endParaRPr lang="fr-FR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00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5000">
        <p:fade/>
      </p:transition>
    </mc:Choice>
    <mc:Fallback>
      <p:transition spd="med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esktop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67544" y="404664"/>
            <a:ext cx="57606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J'aimerais croire, que tu n'as pas oublié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Que mon souvenir ne fut pas qu'éphémère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Comme ceux que tu as laissés envoler, telles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"Les feuilles mortes qu'on ramasse à la pelle"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 smtClean="0">
                <a:solidFill>
                  <a:srgbClr val="FFFF00"/>
                </a:solidFill>
              </a:rPr>
              <a:t>CHRYS@CK</a:t>
            </a:r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</p:txBody>
      </p:sp>
      <p:pic>
        <p:nvPicPr>
          <p:cNvPr id="9" name="Picture 2" descr="http://cabschau.c.a.pic.centerblog.net/o/8c8715c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4443239" cy="573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7452320" y="285293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2">
                    <a:lumMod val="50000"/>
                  </a:schemeClr>
                </a:solidFill>
              </a:rPr>
              <a:t>chrysck</a:t>
            </a:r>
            <a:endParaRPr lang="fr-FR" dirty="0">
              <a:solidFill>
                <a:schemeClr val="bg2">
                  <a:lumMod val="50000"/>
                </a:schemeClr>
              </a:solidFill>
            </a:endParaRPr>
          </a:p>
          <a:p>
            <a:endParaRPr lang="fr-FR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38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5000">
        <p:fade/>
      </p:transition>
    </mc:Choice>
    <mc:Fallback>
      <p:transition spd="med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Patricia Kaas - Autumn Leave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0242" name="Picture 2" descr="http://2.bp.blogspot.com/-WyDchW3FBzE/ThW3JfK-bAI/AAAAAAAAAjQ/5sb9XZw2_B0/s1600/sunset-glow-trees-beautiful-scener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i1070.photobucket.com/albums/u500/rihtim/huzunlu%20bayalar/7a56e6c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984"/>
            <a:ext cx="595312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cabschau.c.a.pic.centerblog.net/o/8c8715c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77" y="2564904"/>
            <a:ext cx="2232249" cy="2929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19449" y="260648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i="1" dirty="0" smtClean="0">
                <a:solidFill>
                  <a:srgbClr val="FFFF00"/>
                </a:solidFill>
              </a:rPr>
              <a:t>CREATION CHRYSANGE</a:t>
            </a:r>
          </a:p>
          <a:p>
            <a:endParaRPr lang="fr-FR" sz="3600" b="1" i="1" dirty="0">
              <a:solidFill>
                <a:srgbClr val="FFFF00"/>
              </a:solidFill>
            </a:endParaRPr>
          </a:p>
          <a:p>
            <a:endParaRPr lang="fr-FR" sz="3600" b="1" i="1" dirty="0" smtClean="0">
              <a:solidFill>
                <a:srgbClr val="FFFF00"/>
              </a:solidFill>
            </a:endParaRPr>
          </a:p>
          <a:p>
            <a:r>
              <a:rPr lang="fr-FR" b="1" i="1" dirty="0" smtClean="0">
                <a:solidFill>
                  <a:srgbClr val="FFFF00"/>
                </a:solidFill>
              </a:rPr>
              <a:t>Autumn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leaves</a:t>
            </a:r>
            <a:endParaRPr lang="fr-FR" b="1" i="1" dirty="0" smtClean="0">
              <a:solidFill>
                <a:srgbClr val="FFFF00"/>
              </a:solidFill>
            </a:endParaRPr>
          </a:p>
          <a:p>
            <a:r>
              <a:rPr lang="fr-FR" b="1" i="1" dirty="0" smtClean="0">
                <a:solidFill>
                  <a:srgbClr val="FFFF00"/>
                </a:solidFill>
              </a:rPr>
              <a:t>Patricia </a:t>
            </a:r>
            <a:r>
              <a:rPr lang="fr-FR" b="1" i="1" dirty="0" smtClean="0">
                <a:solidFill>
                  <a:srgbClr val="FFFF00"/>
                </a:solidFill>
              </a:rPr>
              <a:t>kass</a:t>
            </a:r>
            <a:endParaRPr lang="fr-FR" b="1" i="1" dirty="0"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588224" y="5373216"/>
            <a:ext cx="1624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/>
              <a:t>chrysck</a:t>
            </a:r>
            <a:endParaRPr lang="fr-FR" sz="1600" b="1" i="1" dirty="0"/>
          </a:p>
        </p:txBody>
      </p:sp>
    </p:spTree>
    <p:extLst>
      <p:ext uri="{BB962C8B-B14F-4D97-AF65-F5344CB8AC3E}">
        <p14:creationId xmlns:p14="http://schemas.microsoft.com/office/powerpoint/2010/main" val="180428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1051</TotalTime>
  <Words>189</Words>
  <Application>Microsoft Office PowerPoint</Application>
  <PresentationFormat>Affichage à l'écran (4:3)</PresentationFormat>
  <Paragraphs>42</Paragraphs>
  <Slides>7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194219531988</cp:keywords>
  <cp:lastModifiedBy>CHRYS</cp:lastModifiedBy>
  <cp:revision>31</cp:revision>
  <dcterms:created xsi:type="dcterms:W3CDTF">2015-10-20T05:17:20Z</dcterms:created>
  <dcterms:modified xsi:type="dcterms:W3CDTF">2015-10-21T12:48:07Z</dcterms:modified>
</cp:coreProperties>
</file>