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F5013-DD66-4CC6-9D59-F2862E8E9A3A}" type="datetimeFigureOut">
              <a:rPr lang="fr-FR" smtClean="0"/>
              <a:t>19/10/2015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E2D0D-2EE7-4369-82A2-82EAC5D7545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Nathan</dc:creator>
  <cp:lastModifiedBy>Nathan</cp:lastModifiedBy>
  <cp:revision>1</cp:revision>
  <dcterms:created xsi:type="dcterms:W3CDTF">2015-10-19T16:42:44Z</dcterms:created>
  <dcterms:modified xsi:type="dcterms:W3CDTF">2015-10-19T16:43:08Z</dcterms:modified>
</cp:coreProperties>
</file>