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5"/>
  </p:notesMasterIdLst>
  <p:sldIdLst>
    <p:sldId id="511" r:id="rId2"/>
    <p:sldId id="506" r:id="rId3"/>
    <p:sldId id="425" r:id="rId4"/>
    <p:sldId id="487" r:id="rId5"/>
    <p:sldId id="488" r:id="rId6"/>
    <p:sldId id="400" r:id="rId7"/>
    <p:sldId id="489" r:id="rId8"/>
    <p:sldId id="421" r:id="rId9"/>
    <p:sldId id="490" r:id="rId10"/>
    <p:sldId id="432" r:id="rId11"/>
    <p:sldId id="491" r:id="rId12"/>
    <p:sldId id="430" r:id="rId13"/>
    <p:sldId id="502" r:id="rId14"/>
    <p:sldId id="442" r:id="rId15"/>
    <p:sldId id="492" r:id="rId16"/>
    <p:sldId id="439" r:id="rId17"/>
    <p:sldId id="399" r:id="rId18"/>
    <p:sldId id="494" r:id="rId19"/>
    <p:sldId id="443" r:id="rId20"/>
    <p:sldId id="495" r:id="rId21"/>
    <p:sldId id="453" r:id="rId22"/>
    <p:sldId id="497" r:id="rId23"/>
    <p:sldId id="498" r:id="rId24"/>
    <p:sldId id="462" r:id="rId25"/>
    <p:sldId id="499" r:id="rId26"/>
    <p:sldId id="450" r:id="rId27"/>
    <p:sldId id="503" r:id="rId28"/>
    <p:sldId id="455" r:id="rId29"/>
    <p:sldId id="500" r:id="rId30"/>
    <p:sldId id="409" r:id="rId31"/>
    <p:sldId id="501" r:id="rId32"/>
    <p:sldId id="505" r:id="rId33"/>
    <p:sldId id="513" r:id="rId34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qjl7pQPHRJ7c6MrOxBNNA==" hashData="bUByip0HTkOOJh16RSGSy+qjeQ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EB3807"/>
    <a:srgbClr val="874521"/>
    <a:srgbClr val="713819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33" d="100"/>
          <a:sy n="33" d="100"/>
        </p:scale>
        <p:origin x="-672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3C2FECE-CB89-47C3-AAD5-7CC8D8FB769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25647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BB1B2-D864-476F-9ACE-CB3F12710A1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745839"/>
      </p:ext>
    </p:extLst>
  </p:cSld>
  <p:clrMapOvr>
    <a:masterClrMapping/>
  </p:clrMapOvr>
  <p:transition spd="slow"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4284B-91A5-4654-B75D-C8D28F1479D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1087"/>
      </p:ext>
    </p:extLst>
  </p:cSld>
  <p:clrMapOvr>
    <a:masterClrMapping/>
  </p:clrMapOvr>
  <p:transition spd="slow"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F1797-B82F-43A9-97DE-77609870F02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848194"/>
      </p:ext>
    </p:extLst>
  </p:cSld>
  <p:clrMapOvr>
    <a:masterClrMapping/>
  </p:clrMapOvr>
  <p:transition spd="slow"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5CC11-F22F-4084-AEB9-A49212DE57F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272913"/>
      </p:ext>
    </p:extLst>
  </p:cSld>
  <p:clrMapOvr>
    <a:masterClrMapping/>
  </p:clrMapOvr>
  <p:transition spd="slow"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DC1DA-D371-4EEE-8520-61F3A2B21AC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686573"/>
      </p:ext>
    </p:extLst>
  </p:cSld>
  <p:clrMapOvr>
    <a:masterClrMapping/>
  </p:clrMapOvr>
  <p:transition spd="slow"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8767F-B890-4D23-A80A-6BEC4A72118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865850"/>
      </p:ext>
    </p:extLst>
  </p:cSld>
  <p:clrMapOvr>
    <a:masterClrMapping/>
  </p:clrMapOvr>
  <p:transition spd="slow"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5A1FF-FDB1-4355-BB8A-A94E21B7CE1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25178"/>
      </p:ext>
    </p:extLst>
  </p:cSld>
  <p:clrMapOvr>
    <a:masterClrMapping/>
  </p:clrMapOvr>
  <p:transition spd="slow"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978D9-095D-4191-A4E0-4E09F324621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369909"/>
      </p:ext>
    </p:extLst>
  </p:cSld>
  <p:clrMapOvr>
    <a:masterClrMapping/>
  </p:clrMapOvr>
  <p:transition spd="slow"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7525B-8286-4CB9-B0F0-0084A868670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45730"/>
      </p:ext>
    </p:extLst>
  </p:cSld>
  <p:clrMapOvr>
    <a:masterClrMapping/>
  </p:clrMapOvr>
  <p:transition spd="slow"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B0D66-B627-4498-8E7B-ED3F1818F90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74123"/>
      </p:ext>
    </p:extLst>
  </p:cSld>
  <p:clrMapOvr>
    <a:masterClrMapping/>
  </p:clrMapOvr>
  <p:transition spd="slow"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B4990-19CF-49AA-902B-E35A14A3FD2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6372"/>
      </p:ext>
    </p:extLst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41FA1E0-4658-4D5F-9640-45305B1A87A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ransition spd="slow" advClick="0" advTm="5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3.gif"/><Relationship Id="rId7" Type="http://schemas.openxmlformats.org/officeDocument/2006/relationships/image" Target="../media/image4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3.png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F:\-  2  IDEE DA USARE\f83c791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588" y="-465138"/>
            <a:ext cx="9480551" cy="7366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-180528" y="3217855"/>
            <a:ext cx="4968552" cy="36172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FF9900"/>
                </a:solidFill>
                <a:latin typeface="Forte" panose="03060902040502070203" pitchFamily="66" charset="0"/>
              </a:rPr>
              <a:t>L’automne  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FF9900"/>
                </a:solidFill>
                <a:latin typeface="Forte" panose="03060902040502070203" pitchFamily="66" charset="0"/>
              </a:rPr>
              <a:t>arrive apportant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FF9900"/>
                </a:solidFill>
                <a:latin typeface="Forte" panose="03060902040502070203" pitchFamily="66" charset="0"/>
              </a:rPr>
              <a:t> ses chaudes 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FF9900"/>
                </a:solidFill>
                <a:latin typeface="Forte" panose="03060902040502070203" pitchFamily="66" charset="0"/>
              </a:rPr>
              <a:t>couleurs 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FF9900"/>
                </a:solidFill>
                <a:latin typeface="Forte" panose="03060902040502070203" pitchFamily="66" charset="0"/>
              </a:rPr>
              <a:t>mordorées…</a:t>
            </a:r>
          </a:p>
        </p:txBody>
      </p:sp>
      <p:sp>
        <p:nvSpPr>
          <p:cNvPr id="4" name="Text Box 12"/>
          <p:cNvSpPr txBox="1">
            <a:spLocks noChangeArrowheads="1"/>
          </p:cNvSpPr>
          <p:nvPr/>
        </p:nvSpPr>
        <p:spPr bwMode="auto">
          <a:xfrm>
            <a:off x="4559300" y="6461125"/>
            <a:ext cx="2951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rtl="1">
              <a:spcBef>
                <a:spcPct val="50000"/>
              </a:spcBef>
            </a:pPr>
            <a:r>
              <a:rPr lang="en-US" altLang="zh-TW" sz="2000">
                <a:solidFill>
                  <a:srgbClr val="FFFF00"/>
                </a:solidFill>
                <a:latin typeface="Script MT Bold" pitchFamily="66" charset="0"/>
                <a:ea typeface="PMingLiU" pitchFamily="18" charset="-120"/>
              </a:rPr>
              <a:t>Avancement automatique</a:t>
            </a:r>
            <a:endParaRPr lang="fr-FR" altLang="zh-TW" sz="2000">
              <a:solidFill>
                <a:srgbClr val="FFFF00"/>
              </a:solidFill>
              <a:latin typeface="Script MT Bold" pitchFamily="66" charset="0"/>
              <a:ea typeface="PMingLiU" pitchFamily="18" charset="-120"/>
            </a:endParaRPr>
          </a:p>
        </p:txBody>
      </p:sp>
      <p:pic>
        <p:nvPicPr>
          <p:cNvPr id="6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8400" flipV="1">
            <a:off x="4935538" y="1655763"/>
            <a:ext cx="19050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8400" flipV="1">
            <a:off x="2159000" y="387350"/>
            <a:ext cx="190500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10" descr="F:\- musica simboli\0_f8599_41654a21_L-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763" y="5192713"/>
            <a:ext cx="1428750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:sndAc>
          <p:stSnd loop="1">
            <p:snd r:embed="rId2" name="Autumn leaves - Matt Monro.wav"/>
          </p:stSnd>
        </p:sndAc>
      </p:transition>
    </mc:Choice>
    <mc:Fallback>
      <p:transition spd="slow" advClick="0" advTm="8000">
        <p:sndAc>
          <p:stSnd loop="1">
            <p:snd r:embed="rId2" name="Autumn leaves - Matt Mon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24" presetID="27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animClr clrSpc="rgb" dir="cw">
                                      <p:cBhvr>
                                        <p:cTn id="26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27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7" descr="F:\-  2  IDEE DA USARE\0_9dfc7_40a5e78c_ori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-674688"/>
            <a:ext cx="11096625" cy="835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72736" y="3240755"/>
            <a:ext cx="4968552" cy="36172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EB3807"/>
                </a:solidFill>
                <a:latin typeface="Forte" panose="03060902040502070203" pitchFamily="66" charset="0"/>
              </a:rPr>
              <a:t>Automne,  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EB3807"/>
                </a:solidFill>
                <a:latin typeface="Forte" panose="03060902040502070203" pitchFamily="66" charset="0"/>
              </a:rPr>
              <a:t>que de belles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EB3807"/>
                </a:solidFill>
                <a:latin typeface="Forte" panose="03060902040502070203" pitchFamily="66" charset="0"/>
              </a:rPr>
              <a:t> couleurs </a:t>
            </a:r>
          </a:p>
          <a:p>
            <a:pPr algn="ctr">
              <a:defRPr/>
            </a:pPr>
            <a:r>
              <a:rPr lang="fr-CH" sz="4800" b="1" dirty="0">
                <a:ln>
                  <a:solidFill>
                    <a:srgbClr val="000000"/>
                  </a:solidFill>
                </a:ln>
                <a:solidFill>
                  <a:srgbClr val="EB3807"/>
                </a:solidFill>
                <a:latin typeface="Forte" panose="03060902040502070203" pitchFamily="66" charset="0"/>
              </a:rPr>
              <a:t>tu nous donnes.</a:t>
            </a:r>
          </a:p>
        </p:txBody>
      </p:sp>
      <p:pic>
        <p:nvPicPr>
          <p:cNvPr id="5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8400" flipV="1">
            <a:off x="6608763" y="4468813"/>
            <a:ext cx="1468437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" descr="F:\-  gif per E  da dividere\ZZ Poisson sauteur et invisible gauche.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5589588"/>
            <a:ext cx="19812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4" descr="F:\-  2  IDEE DA USARE\ecureuil-anime-GIF-petit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175" y="4808538"/>
            <a:ext cx="1614488" cy="156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145" name="Picture 9" descr="Cubo-fogli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323232"/>
              </a:clrFrom>
              <a:clrTo>
                <a:srgbClr val="3232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916113"/>
            <a:ext cx="104933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5147" name="Picture 11" descr="cube-2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23232"/>
              </a:clrFrom>
              <a:clrTo>
                <a:srgbClr val="3232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284538"/>
            <a:ext cx="89693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5148" name="Picture 12" descr="Cubo-fogli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23232"/>
              </a:clrFrom>
              <a:clrTo>
                <a:srgbClr val="3232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76250"/>
            <a:ext cx="12652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5150" name="Picture 14" descr="Cubo-fogli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23232"/>
              </a:clrFrom>
              <a:clrTo>
                <a:srgbClr val="3232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13" y="333375"/>
            <a:ext cx="1728787" cy="165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5152" name="Picture 16" descr="Cubo-fogli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23232"/>
              </a:clrFrom>
              <a:clrTo>
                <a:srgbClr val="3232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920875"/>
            <a:ext cx="1403350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5153" name="Picture 17" descr="Cubo-fogli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23232"/>
              </a:clrFrom>
              <a:clrTo>
                <a:srgbClr val="32323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492375"/>
            <a:ext cx="12588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:\- 355- Feuilles d'Automne\DSCN2874-c010-le-600-PNG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93963">
            <a:off x="-385763" y="-2349500"/>
            <a:ext cx="5267326" cy="395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9053" flipV="1">
            <a:off x="5667375" y="2952750"/>
            <a:ext cx="190500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04491" flipV="1">
            <a:off x="1562100" y="1550988"/>
            <a:ext cx="19050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58400" flipV="1">
            <a:off x="3814763" y="5057775"/>
            <a:ext cx="19050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>
        <p:plus/>
      </p:transition>
    </mc:Choice>
    <mc:Fallback>
      <p:transition spd="slow" advClick="0" advTm="15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608 -4.44444E-6 L 8.33333E-7 0.17801 C -0.03507 0.21575 -0.05399 0.27176 -0.05399 0.33056 C -0.05399 0.39723 -0.03507 0.45024 8.33333E-7 0.48774 L 0.15608 0.66713 " pathEditMode="relative" rAng="0" ptsTypes="FffFF">
                                      <p:cBhvr>
                                        <p:cTn id="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00" y="33356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75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75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C -0.00313 0.0037 -0.00504 0.01042 -0.00764 0.01458 C -0.00938 0.03935 -0.00695 0.0125 -0.01094 0.0331 C -0.01337 0.0456 -0.01563 0.06157 -0.01684 0.07732 C -0.01615 0.12107 -0.01632 0.15509 -0.00764 0.18102 C -0.00556 0.20857 -0.00521 0.20787 -0.00764 0.25532 C -0.00764 0.25556 -0.01164 0.2831 -0.01268 0.28843 C -0.0132 0.29236 -0.01407 0.29954 -0.01407 0.29977 C -0.01441 0.33426 -0.01389 0.36898 -0.01511 0.40347 C -0.0158 0.42986 -0.02379 0.44097 -0.02813 0.44769 C -0.03924 0.46412 -0.05139 0.45023 -0.06268 0.45139 C -0.06615 0.45648 -0.06927 0.45949 -0.07275 0.4625 C -0.07622 0.4706 -0.08282 0.50301 -0.08507 0.50324 C -0.10591 0.50579 -0.12709 0.50579 -0.14827 0.50694 C -0.15278 0.5088 -0.15712 0.50903 -0.16146 0.51435 C -0.16337 0.51667 -0.16754 0.52431 -0.1698 0.52546 C -0.17327 0.52708 -0.17691 0.52801 -0.18039 0.5294 C -0.18177 0.53032 -0.18299 0.53148 -0.18455 0.53287 C -0.18525 0.53357 -0.18646 0.53287 -0.18698 0.53657 C -0.18716 0.5412 -0.18629 0.55139 -0.18629 0.55208 " pathEditMode="relative" rAng="0" ptsTypes="fffffffffffffffffffA">
                                      <p:cBhvr>
                                        <p:cTn id="34" dur="2000" fill="hold"/>
                                        <p:tgtEl>
                                          <p:spTgt spid="475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00" y="275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16 0.0838 C -0.02968 0.16713 -0.02361 0.25208 -0.06163 0.29352 C -0.09739 0.33611 -0.21528 0.3213 -0.24791 0.32778 C -0.2783 0.33426 -0.25451 0.32778 -0.25503 0.33009 " pathEditMode="relative" rAng="0" ptsTypes="aaaA">
                                      <p:cBhvr>
                                        <p:cTn id="37" dur="2000" fill="hold"/>
                                        <p:tgtEl>
                                          <p:spTgt spid="475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800" y="126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7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94444E-6 0.0051 L -0.04305 0.6192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75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00" y="306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7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1.11111E-6 4.44444E-6 L -0.03733 0.2474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75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0" y="123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7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2222E-6 -1.85185E-6 L -0.02361 0.0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75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00" y="25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8" descr="DSCN2870-lc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" y="1588"/>
            <a:ext cx="922655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91171">
            <a:off x="1033462" y="2216151"/>
            <a:ext cx="2392363" cy="179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gallery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8" descr="DSCN2951-c02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216154">
            <a:off x="1227932" y="3288506"/>
            <a:ext cx="2605088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DSCN2877-lc05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" y="-23813"/>
            <a:ext cx="922655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603404">
            <a:off x="6087269" y="1204119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7" descr="DSCN1441-c015l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" y="-1714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187139">
            <a:off x="2006600" y="4271963"/>
            <a:ext cx="26035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DSCN1497-cl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965077">
            <a:off x="1790701" y="4633912"/>
            <a:ext cx="26035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DSCN1486-cl015SH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70988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567315">
            <a:off x="1964532" y="2442369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DSCN1537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563672">
            <a:off x="2379663" y="4692650"/>
            <a:ext cx="2439987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conveyor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8" descr="DSCN1519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3765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24224">
            <a:off x="1962944" y="2464594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conveyor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DSCN1533-lc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74163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107006">
            <a:off x="4519613" y="4781550"/>
            <a:ext cx="26035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conveyor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 descr="DSCN1525-cl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18804" flipV="1">
            <a:off x="6707188" y="1714500"/>
            <a:ext cx="2605087" cy="220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conveyor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57 3.7037E-7 L 0.02257 0.10208 C 0.06111 0.12361 0.08333 0.15579 0.08333 0.18958 C 0.08333 0.22778 0.06111 0.25856 0.02257 0.28009 L -0.14757 0.3831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500" y="19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DSCN1539-cl015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667614">
            <a:off x="6680994" y="4033044"/>
            <a:ext cx="260350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conveyor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DSCN1538-cl015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588"/>
            <a:ext cx="9142412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605359">
            <a:off x="3744913" y="4849813"/>
            <a:ext cx="2605087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conveyor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PA095769-cfs020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30163"/>
            <a:ext cx="9132887" cy="682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172">
            <a:off x="1973263" y="2466975"/>
            <a:ext cx="2605087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DSCN2876-c010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589517">
            <a:off x="3563144" y="4814094"/>
            <a:ext cx="260350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6" descr="PA095779-c020lel-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Sun 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76700"/>
            <a:ext cx="19796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30687">
            <a:off x="-284956" y="3715544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PB020320-lcfsle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21775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66915">
            <a:off x="1350169" y="3940969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7" descr="PA095876-cl03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873250"/>
            <a:ext cx="195262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PA095884-c020l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51528">
            <a:off x="949325" y="911226"/>
            <a:ext cx="2605087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 descr="PA095885-cl030le-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82149" flipV="1">
            <a:off x="3302000" y="403225"/>
            <a:ext cx="2605088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7" descr="PA095880-c020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609654">
            <a:off x="0" y="1506538"/>
            <a:ext cx="2605088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PA165954-cle060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84148">
            <a:off x="3883819" y="600869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 descr="PA095892-c020lle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39529">
            <a:off x="5470525" y="635000"/>
            <a:ext cx="26035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PA095791-lcs02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8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13" y="4365625"/>
            <a:ext cx="2605087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611326">
            <a:off x="323850" y="4652963"/>
            <a:ext cx="260350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7" descr="PA235999-SH1050cl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3175"/>
            <a:ext cx="91392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05464">
            <a:off x="3278188" y="-1465263"/>
            <a:ext cx="2603500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68 4.81481E-6 L 0.06719 0.24513 C 0.08455 0.29699 0.09427 0.37453 0.09427 0.45509 C 0.09427 0.54699 0.08455 0.6199 0.06719 0.67175 L -0.00868 0.91759 " pathEditMode="relative" rAng="0" ptsTypes="FffFF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00" y="458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PA095793-lcs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55250">
            <a:off x="-163512" y="852487"/>
            <a:ext cx="2605088" cy="195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7" descr="PA302158-lc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36831">
            <a:off x="993775" y="120650"/>
            <a:ext cx="2605088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3" descr="PA166945-lc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41538">
            <a:off x="1369219" y="4052094"/>
            <a:ext cx="260350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r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4" descr="PB016198-lcSH2030-020-7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073190">
            <a:off x="325438" y="-1662113"/>
            <a:ext cx="26035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ferris dir="l"/>
      </p:transition>
    </mc:Choice>
    <mc:Fallback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7 0 L 0.0467 0.26111 C 0.07205 0.31667 0.08941 0.39884 0.08941 0.48495 C 0.08941 0.58287 0.07205 0.66042 0.0467 0.71597 L -0.0717 0.97801 " pathEditMode="relative" rAng="0" ptsTypes="FffFF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5600" y="488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F:\- 446-355 Les belles couleurs de l'automne\9d9da3ef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971599" y="1969752"/>
            <a:ext cx="7200801" cy="36172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fr-CH" sz="5400" b="1" dirty="0">
                <a:ln>
                  <a:solidFill>
                    <a:srgbClr val="000000"/>
                  </a:solidFill>
                </a:ln>
                <a:solidFill>
                  <a:srgbClr val="FFC000"/>
                </a:solidFill>
                <a:latin typeface="Forte" panose="03060902040502070203" pitchFamily="66" charset="0"/>
              </a:rPr>
              <a:t>L’automne </a:t>
            </a:r>
          </a:p>
          <a:p>
            <a:pPr algn="ctr">
              <a:defRPr/>
            </a:pPr>
            <a:r>
              <a:rPr lang="fr-CH" sz="5400" b="1" dirty="0">
                <a:ln>
                  <a:solidFill>
                    <a:srgbClr val="000000"/>
                  </a:solidFill>
                </a:ln>
                <a:solidFill>
                  <a:srgbClr val="FFC000"/>
                </a:solidFill>
                <a:latin typeface="Forte" panose="03060902040502070203" pitchFamily="66" charset="0"/>
              </a:rPr>
              <a:t>est une  magnifique</a:t>
            </a:r>
          </a:p>
          <a:p>
            <a:pPr algn="ctr">
              <a:defRPr/>
            </a:pPr>
            <a:r>
              <a:rPr lang="fr-CH" sz="5400" b="1" dirty="0">
                <a:ln>
                  <a:solidFill>
                    <a:srgbClr val="000000"/>
                  </a:solidFill>
                </a:ln>
                <a:solidFill>
                  <a:srgbClr val="FFC000"/>
                </a:solidFill>
                <a:latin typeface="Forte" panose="03060902040502070203" pitchFamily="66" charset="0"/>
              </a:rPr>
              <a:t>saison  qui sait balayer</a:t>
            </a:r>
          </a:p>
          <a:p>
            <a:pPr algn="ctr">
              <a:defRPr/>
            </a:pPr>
            <a:r>
              <a:rPr lang="fr-CH" sz="5400" b="1" dirty="0">
                <a:ln>
                  <a:solidFill>
                    <a:srgbClr val="000000"/>
                  </a:solidFill>
                </a:ln>
                <a:solidFill>
                  <a:srgbClr val="FFC000"/>
                </a:solidFill>
                <a:latin typeface="Forte" panose="03060902040502070203" pitchFamily="66" charset="0"/>
              </a:rPr>
              <a:t> les souvenirs de l'été.</a:t>
            </a:r>
          </a:p>
          <a:p>
            <a:pPr algn="ctr">
              <a:defRPr/>
            </a:pPr>
            <a:r>
              <a:rPr lang="fr-CH" sz="5400" b="1" dirty="0">
                <a:ln>
                  <a:solidFill>
                    <a:srgbClr val="000000"/>
                  </a:solidFill>
                </a:ln>
                <a:solidFill>
                  <a:srgbClr val="FFC000"/>
                </a:solidFill>
                <a:latin typeface="Forte" panose="03060902040502070203" pitchFamily="66" charset="0"/>
              </a:rPr>
              <a:t>Céline Blondeau</a:t>
            </a:r>
          </a:p>
        </p:txBody>
      </p:sp>
      <p:pic>
        <p:nvPicPr>
          <p:cNvPr id="8" name="Picture 2" descr="F:\- 446-355 Les belles couleurs de l'automne\recuperati\DSCN2874-c010-le-600-PNG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469025">
            <a:off x="323850" y="4652963"/>
            <a:ext cx="260350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14:prism isContent="1" isInverted="1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5" descr="P7301288-lcfs-crop-15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786313"/>
            <a:ext cx="10509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6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565150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323850" y="6308725"/>
            <a:ext cx="4464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rtl="1">
              <a:spcBef>
                <a:spcPct val="50000"/>
              </a:spcBef>
            </a:pPr>
            <a:r>
              <a:rPr lang="en-US" altLang="zh-TW" sz="1600">
                <a:solidFill>
                  <a:srgbClr val="FFFF00"/>
                </a:solidFill>
                <a:latin typeface="Script MT Bold" pitchFamily="66" charset="0"/>
                <a:ea typeface="PMingLiU" pitchFamily="18" charset="-120"/>
              </a:rPr>
              <a:t>Musique: Autumn leaves - Matt Monro</a:t>
            </a:r>
            <a:endParaRPr lang="fr-FR" altLang="zh-TW" sz="1600">
              <a:solidFill>
                <a:srgbClr val="FFFF00"/>
              </a:solidFill>
              <a:latin typeface="Script MT Bold" pitchFamily="66" charset="0"/>
              <a:ea typeface="PMingLiU" pitchFamily="18" charset="-120"/>
            </a:endParaRPr>
          </a:p>
        </p:txBody>
      </p:sp>
      <p:sp>
        <p:nvSpPr>
          <p:cNvPr id="8" name="AutoShape 1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5545138" y="5969000"/>
            <a:ext cx="1066800" cy="617538"/>
          </a:xfrm>
          <a:prstGeom prst="actionButtonBlank">
            <a:avLst/>
          </a:prstGeom>
          <a:noFill/>
          <a:ln>
            <a:noFill/>
          </a:ln>
          <a:effectLst>
            <a:prstShdw prst="shdw17" dist="68392" dir="6708085">
              <a:schemeClr val="tx1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it-IT" sz="1200" b="1" i="1" u="sng">
                <a:latin typeface="Comic Sans MS" pitchFamily="66" charset="0"/>
                <a:hlinkClick r:id="" action="ppaction://hlinkshowjump?jump=firstslide"/>
              </a:rPr>
              <a:t>Click</a:t>
            </a:r>
            <a:r>
              <a:rPr lang="en-US" altLang="it-IT" sz="1200" b="1" i="1" u="sng">
                <a:latin typeface="Comic Sans MS" pitchFamily="66" charset="0"/>
              </a:rPr>
              <a:t> ici</a:t>
            </a:r>
          </a:p>
          <a:p>
            <a:pPr algn="ctr"/>
            <a:r>
              <a:rPr lang="en-US" altLang="it-IT" sz="1200" b="1" i="1" u="sng">
                <a:latin typeface="Comic Sans MS" pitchFamily="66" charset="0"/>
              </a:rPr>
              <a:t>Pour le revoir</a:t>
            </a:r>
            <a:endParaRPr lang="en-US" altLang="it-IT" sz="1400" b="1" i="1" u="sng">
              <a:latin typeface="Comic Sans MS" pitchFamily="66" charset="0"/>
            </a:endParaRPr>
          </a:p>
        </p:txBody>
      </p:sp>
      <p:sp>
        <p:nvSpPr>
          <p:cNvPr id="47109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304088" y="6032500"/>
            <a:ext cx="1414462" cy="220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000"/>
                </a:solidFill>
                <a:latin typeface="Comic Sans MS"/>
              </a:rPr>
              <a:t>(photos 2012)</a:t>
            </a:r>
          </a:p>
        </p:txBody>
      </p:sp>
      <p:pic>
        <p:nvPicPr>
          <p:cNvPr id="47110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278563"/>
            <a:ext cx="863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Picture 3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09053" flipV="1">
            <a:off x="3471863" y="3414713"/>
            <a:ext cx="19050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F:\-  2  IDEE DA USARE\e8896296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41938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F:\- 446-355 Les belles couleurs de l'automne\DSCN2874-c010-le-600-PNG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876262">
            <a:off x="5949157" y="-394494"/>
            <a:ext cx="1905000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 descr="F:\-  2  IDEE DA USARE\378044d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898525"/>
            <a:ext cx="13557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:\- 446-355 Les belles couleurs de l'automne\9e7b138a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3" y="3244850"/>
            <a:ext cx="3086100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834 -1.85185E-6 L 0.08368 0.16505 C 0.1276 0.20046 0.1526 0.25278 0.1526 0.30718 C 0.1526 0.36921 0.1276 0.41852 0.08368 0.45371 L -0.10834 0.62037 " pathEditMode="relative" rAng="0" ptsTypes="FffFF">
                                      <p:cBhvr>
                                        <p:cTn id="1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800" y="310190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3812</TotalTime>
  <Words>54</Words>
  <Application>Microsoft Office PowerPoint</Application>
  <PresentationFormat>Presentazione su schermo (4:3)</PresentationFormat>
  <Paragraphs>19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33</vt:i4>
      </vt:variant>
    </vt:vector>
  </HeadingPairs>
  <TitlesOfParts>
    <vt:vector size="34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chaudes couleurs de l'automne -Charlotte</dc:title>
  <dc:creator>Charlotte</dc:creator>
  <cp:lastModifiedBy>carla</cp:lastModifiedBy>
  <cp:revision>293</cp:revision>
  <dcterms:created xsi:type="dcterms:W3CDTF">2010-06-19T22:16:52Z</dcterms:created>
  <dcterms:modified xsi:type="dcterms:W3CDTF">2015-10-14T17:25:03Z</dcterms:modified>
</cp:coreProperties>
</file>