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  <p:sldMasterId id="2147484164" r:id="rId2"/>
    <p:sldMasterId id="2147484188" r:id="rId3"/>
    <p:sldMasterId id="2147484212" r:id="rId4"/>
    <p:sldMasterId id="2147484248" r:id="rId5"/>
    <p:sldMasterId id="2147484358" r:id="rId6"/>
    <p:sldMasterId id="2147484370" r:id="rId7"/>
  </p:sldMasterIdLst>
  <p:notesMasterIdLst>
    <p:notesMasterId r:id="rId32"/>
  </p:notesMasterIdLst>
  <p:handoutMasterIdLst>
    <p:handoutMasterId r:id="rId33"/>
  </p:handoutMasterIdLst>
  <p:sldIdLst>
    <p:sldId id="451" r:id="rId8"/>
    <p:sldId id="410" r:id="rId9"/>
    <p:sldId id="438" r:id="rId10"/>
    <p:sldId id="437" r:id="rId11"/>
    <p:sldId id="439" r:id="rId12"/>
    <p:sldId id="444" r:id="rId13"/>
    <p:sldId id="425" r:id="rId14"/>
    <p:sldId id="446" r:id="rId15"/>
    <p:sldId id="452" r:id="rId16"/>
    <p:sldId id="349" r:id="rId17"/>
    <p:sldId id="442" r:id="rId18"/>
    <p:sldId id="429" r:id="rId19"/>
    <p:sldId id="428" r:id="rId20"/>
    <p:sldId id="440" r:id="rId21"/>
    <p:sldId id="448" r:id="rId22"/>
    <p:sldId id="449" r:id="rId23"/>
    <p:sldId id="445" r:id="rId24"/>
    <p:sldId id="447" r:id="rId25"/>
    <p:sldId id="411" r:id="rId26"/>
    <p:sldId id="433" r:id="rId27"/>
    <p:sldId id="407" r:id="rId28"/>
    <p:sldId id="348" r:id="rId29"/>
    <p:sldId id="424" r:id="rId30"/>
    <p:sldId id="422" r:id="rId31"/>
  </p:sldIdLst>
  <p:sldSz cx="8280400" cy="4679950"/>
  <p:notesSz cx="6858000" cy="9144000"/>
  <p:defaultTextStyle>
    <a:defPPr>
      <a:defRPr lang="fr-FR"/>
    </a:defPPr>
    <a:lvl1pPr marL="0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1pPr>
    <a:lvl2pPr marL="311013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2pPr>
    <a:lvl3pPr marL="622027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3pPr>
    <a:lvl4pPr marL="933039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4pPr>
    <a:lvl5pPr marL="1244052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5pPr>
    <a:lvl6pPr marL="1555066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6pPr>
    <a:lvl7pPr marL="1866079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7pPr>
    <a:lvl8pPr marL="2177091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8pPr>
    <a:lvl9pPr marL="2488105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g1MWw96eb/fLVnidvpRXA==" hashData="MHW7YJmG9dRVl08tvKpbEUS9WLE="/>
  <p:extLst>
    <p:ext uri="{EFAFB233-063F-42B5-8137-9DF3F51BA10A}">
      <p15:sldGuideLst xmlns="" xmlns:p15="http://schemas.microsoft.com/office/powerpoint/2012/main">
        <p15:guide id="1" orient="horz" pos="1495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931A"/>
    <a:srgbClr val="F6BB00"/>
    <a:srgbClr val="003366"/>
    <a:srgbClr val="F93B07"/>
    <a:srgbClr val="ED7E33"/>
    <a:srgbClr val="996633"/>
    <a:srgbClr val="EC8906"/>
    <a:srgbClr val="BCDD19"/>
    <a:srgbClr val="FF9999"/>
    <a:srgbClr val="FF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23" autoAdjust="0"/>
    <p:restoredTop sz="86421" autoAdjust="0"/>
  </p:normalViewPr>
  <p:slideViewPr>
    <p:cSldViewPr snapToGrid="0">
      <p:cViewPr varScale="1">
        <p:scale>
          <a:sx n="86" d="100"/>
          <a:sy n="86" d="100"/>
        </p:scale>
        <p:origin x="-1308" y="-90"/>
      </p:cViewPr>
      <p:guideLst>
        <p:guide orient="horz" pos="1495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BAD6FC-0364-4C50-B51A-F83CF8FDDAEC}" type="datetimeFigureOut">
              <a:rPr lang="fr-FR" smtClean="0"/>
              <a:pPr/>
              <a:t>12/10/2015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1EB06E-843B-41F3-9FA7-9791520405D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96999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7B1F3-D54E-4ADB-B05B-C0E03156A6F8}" type="datetimeFigureOut">
              <a:rPr lang="fr-FR" smtClean="0"/>
              <a:pPr/>
              <a:t>12/10/2015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8500" y="1143000"/>
            <a:ext cx="5461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FB4C13-C919-4DFA-928E-BD865D04BD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334666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1pPr>
    <a:lvl2pPr marL="433106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2pPr>
    <a:lvl3pPr marL="866211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3pPr>
    <a:lvl4pPr marL="1299317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4pPr>
    <a:lvl5pPr marL="1732422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5pPr>
    <a:lvl6pPr marL="2165528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6pPr>
    <a:lvl7pPr marL="2598633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7pPr>
    <a:lvl8pPr marL="3031739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8pPr>
    <a:lvl9pPr marL="3464844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8224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8290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677863" fontAlgn="base">
              <a:spcBef>
                <a:spcPct val="0"/>
              </a:spcBef>
              <a:spcAft>
                <a:spcPct val="0"/>
              </a:spcAft>
              <a:defRPr/>
            </a:pPr>
            <a:fld id="{7A2F90B8-F364-468F-A60B-D2ADED0A6758}" type="slidenum">
              <a:rPr lang="en-US" smtClean="0"/>
              <a:pPr defTabSz="677863"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66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22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100290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971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859850"/>
      </p:ext>
    </p:extLst>
  </p:cSld>
  <p:clrMapOvr>
    <a:masterClrMapping/>
  </p:clrMapOvr>
  <p:transition advClick="0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380299"/>
      </p:ext>
    </p:extLst>
  </p:cSld>
  <p:clrMapOvr>
    <a:masterClrMapping/>
  </p:clrMapOvr>
  <p:transition advClick="0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1587968"/>
      </p:ext>
    </p:extLst>
  </p:cSld>
  <p:clrMapOvr>
    <a:masterClrMapping/>
  </p:clrMapOvr>
  <p:transition advClick="0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0677952"/>
      </p:ext>
    </p:extLst>
  </p:cSld>
  <p:clrMapOvr>
    <a:masterClrMapping/>
  </p:clrMapOvr>
  <p:transition advClick="0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5999590"/>
      </p:ext>
    </p:extLst>
  </p:cSld>
  <p:clrMapOvr>
    <a:masterClrMapping/>
  </p:clrMapOvr>
  <p:transition advClick="0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5775195"/>
      </p:ext>
    </p:extLst>
  </p:cSld>
  <p:clrMapOvr>
    <a:masterClrMapping/>
  </p:clrMapOvr>
  <p:transition advClick="0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53394481"/>
      </p:ext>
    </p:extLst>
  </p:cSld>
  <p:clrMapOvr>
    <a:masterClrMapping/>
  </p:clrMapOvr>
  <p:transition advClick="0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5757122"/>
      </p:ext>
    </p:extLst>
  </p:cSld>
  <p:clrMapOvr>
    <a:masterClrMapping/>
  </p:clrMapOvr>
  <p:transition advClick="0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672522"/>
      </p:ext>
    </p:extLst>
  </p:cSld>
  <p:clrMapOvr>
    <a:masterClrMapping/>
  </p:clrMapOvr>
  <p:transition advClick="0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8122933"/>
      </p:ext>
    </p:extLst>
  </p:cSld>
  <p:clrMapOvr>
    <a:masterClrMapping/>
  </p:clrMapOvr>
  <p:transition advClick="0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2057988"/>
      </p:ext>
    </p:extLst>
  </p:cSld>
  <p:clrMapOvr>
    <a:masterClrMapping/>
  </p:clrMapOvr>
  <p:transition advClick="0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1795643"/>
      </p:ext>
    </p:extLst>
  </p:cSld>
  <p:clrMapOvr>
    <a:masterClrMapping/>
  </p:clrMapOvr>
  <p:transition advClick="0" advTm="1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4813157"/>
      </p:ext>
    </p:extLst>
  </p:cSld>
  <p:clrMapOvr>
    <a:masterClrMapping/>
  </p:clrMapOvr>
  <p:transition advClick="0" advTm="1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0000698"/>
      </p:ext>
    </p:extLst>
  </p:cSld>
  <p:clrMapOvr>
    <a:masterClrMapping/>
  </p:clrMapOvr>
  <p:transition advClick="0" advTm="11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4176886"/>
      </p:ext>
    </p:extLst>
  </p:cSld>
  <p:clrMapOvr>
    <a:masterClrMapping/>
  </p:clrMapOvr>
  <p:transition advClick="0" advTm="11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51542354"/>
      </p:ext>
    </p:extLst>
  </p:cSld>
  <p:clrMapOvr>
    <a:masterClrMapping/>
  </p:clrMapOvr>
  <p:transition advClick="0" advTm="11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4233618"/>
      </p:ext>
    </p:extLst>
  </p:cSld>
  <p:clrMapOvr>
    <a:masterClrMapping/>
  </p:clrMapOvr>
  <p:transition advClick="0" advTm="11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4799487"/>
      </p:ext>
    </p:extLst>
  </p:cSld>
  <p:clrMapOvr>
    <a:masterClrMapping/>
  </p:clrMapOvr>
  <p:transition advClick="0" advTm="11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4277459"/>
      </p:ext>
    </p:extLst>
  </p:cSld>
  <p:clrMapOvr>
    <a:masterClrMapping/>
  </p:clrMapOvr>
  <p:transition advClick="0" advTm="11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1478821"/>
      </p:ext>
    </p:extLst>
  </p:cSld>
  <p:clrMapOvr>
    <a:masterClrMapping/>
  </p:clrMapOvr>
  <p:transition advClick="0" advTm="11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5511643"/>
      </p:ext>
    </p:extLst>
  </p:cSld>
  <p:clrMapOvr>
    <a:masterClrMapping/>
  </p:clrMapOvr>
  <p:transition advClick="0" advTm="11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6626621"/>
      </p:ext>
    </p:extLst>
  </p:cSld>
  <p:clrMapOvr>
    <a:masterClrMapping/>
  </p:clrMapOvr>
  <p:transition advClick="0" advTm="11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7783436"/>
      </p:ext>
    </p:extLst>
  </p:cSld>
  <p:clrMapOvr>
    <a:masterClrMapping/>
  </p:clrMapOvr>
  <p:transition advClick="0" advTm="11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2518490"/>
      </p:ext>
    </p:extLst>
  </p:cSld>
  <p:clrMapOvr>
    <a:masterClrMapping/>
  </p:clrMapOvr>
  <p:transition advClick="0" advTm="11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4988065"/>
      </p:ext>
    </p:extLst>
  </p:cSld>
  <p:clrMapOvr>
    <a:masterClrMapping/>
  </p:clrMapOvr>
  <p:transition advClick="0" advTm="11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376216"/>
      </p:ext>
    </p:extLst>
  </p:cSld>
  <p:clrMapOvr>
    <a:masterClrMapping/>
  </p:clrMapOvr>
  <p:transition advClick="0" advTm="11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670401"/>
      </p:ext>
    </p:extLst>
  </p:cSld>
  <p:clrMapOvr>
    <a:masterClrMapping/>
  </p:clrMapOvr>
  <p:transition advClick="0" advTm="11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898723"/>
      </p:ext>
    </p:extLst>
  </p:cSld>
  <p:clrMapOvr>
    <a:masterClrMapping/>
  </p:clrMapOvr>
  <p:transition advClick="0" advTm="11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6491027"/>
      </p:ext>
    </p:extLst>
  </p:cSld>
  <p:clrMapOvr>
    <a:masterClrMapping/>
  </p:clrMapOvr>
  <p:transition advClick="0" advTm="11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0298049"/>
      </p:ext>
    </p:extLst>
  </p:cSld>
  <p:clrMapOvr>
    <a:masterClrMapping/>
  </p:clrMapOvr>
  <p:transition advClick="0" advTm="11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4114929"/>
      </p:ext>
    </p:extLst>
  </p:cSld>
  <p:clrMapOvr>
    <a:masterClrMapping/>
  </p:clrMapOvr>
  <p:transition advClick="0" advTm="11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295064"/>
      </p:ext>
    </p:extLst>
  </p:cSld>
  <p:clrMapOvr>
    <a:masterClrMapping/>
  </p:clrMapOvr>
  <p:transition advClick="0" advTm="11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0477047"/>
      </p:ext>
    </p:extLst>
  </p:cSld>
  <p:clrMapOvr>
    <a:masterClrMapping/>
  </p:clrMapOvr>
  <p:transition advClick="0" advTm="11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2481135"/>
      </p:ext>
    </p:extLst>
  </p:cSld>
  <p:clrMapOvr>
    <a:masterClrMapping/>
  </p:clrMapOvr>
  <p:transition advClick="0" advTm="11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0384472"/>
      </p:ext>
    </p:extLst>
  </p:cSld>
  <p:clrMapOvr>
    <a:masterClrMapping/>
  </p:clrMapOvr>
  <p:transition advClick="0" advTm="11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7626690"/>
      </p:ext>
    </p:extLst>
  </p:cSld>
  <p:clrMapOvr>
    <a:masterClrMapping/>
  </p:clrMapOvr>
  <p:transition advClick="0" advTm="11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455288"/>
      </p:ext>
    </p:extLst>
  </p:cSld>
  <p:clrMapOvr>
    <a:masterClrMapping/>
  </p:clrMapOvr>
  <p:transition advClick="0" advTm="11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5109247"/>
      </p:ext>
    </p:extLst>
  </p:cSld>
  <p:clrMapOvr>
    <a:masterClrMapping/>
  </p:clrMapOvr>
  <p:transition advClick="0" advTm="11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4038729"/>
      </p:ext>
    </p:extLst>
  </p:cSld>
  <p:clrMapOvr>
    <a:masterClrMapping/>
  </p:clrMapOvr>
  <p:transition advClick="0" advTm="11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6427036"/>
      </p:ext>
    </p:extLst>
  </p:cSld>
  <p:clrMapOvr>
    <a:masterClrMapping/>
  </p:clrMapOvr>
  <p:transition advClick="0" advTm="11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6598676"/>
      </p:ext>
    </p:extLst>
  </p:cSld>
  <p:clrMapOvr>
    <a:masterClrMapping/>
  </p:clrMapOvr>
  <p:transition advClick="0" advTm="11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7177283"/>
      </p:ext>
    </p:extLst>
  </p:cSld>
  <p:clrMapOvr>
    <a:masterClrMapping/>
  </p:clrMapOvr>
  <p:transition advClick="0" advTm="11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5978483"/>
      </p:ext>
    </p:extLst>
  </p:cSld>
  <p:clrMapOvr>
    <a:masterClrMapping/>
  </p:clrMapOvr>
  <p:transition advClick="0" advTm="11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483854"/>
      </p:ext>
    </p:extLst>
  </p:cSld>
  <p:clrMapOvr>
    <a:masterClrMapping/>
  </p:clrMapOvr>
  <p:transition advClick="0" advTm="11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7960451"/>
      </p:ext>
    </p:extLst>
  </p:cSld>
  <p:clrMapOvr>
    <a:masterClrMapping/>
  </p:clrMapOvr>
  <p:transition advClick="0" advTm="11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3586871"/>
      </p:ext>
    </p:extLst>
  </p:cSld>
  <p:clrMapOvr>
    <a:masterClrMapping/>
  </p:clrMapOvr>
  <p:transition advClick="0" advTm="11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4841878"/>
      </p:ext>
    </p:extLst>
  </p:cSld>
  <p:clrMapOvr>
    <a:masterClrMapping/>
  </p:clrMapOvr>
  <p:transition advClick="0" advTm="11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6872837"/>
      </p:ext>
    </p:extLst>
  </p:cSld>
  <p:clrMapOvr>
    <a:masterClrMapping/>
  </p:clrMapOvr>
  <p:transition advClick="0" advTm="11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8750629"/>
      </p:ext>
    </p:extLst>
  </p:cSld>
  <p:clrMapOvr>
    <a:masterClrMapping/>
  </p:clrMapOvr>
  <p:transition advClick="0" advTm="1100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4717590"/>
      </p:ext>
    </p:extLst>
  </p:cSld>
  <p:clrMapOvr>
    <a:masterClrMapping/>
  </p:clrMapOvr>
  <p:transition advClick="0" advTm="1100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4050109"/>
      </p:ext>
    </p:extLst>
  </p:cSld>
  <p:clrMapOvr>
    <a:masterClrMapping/>
  </p:clrMapOvr>
  <p:transition advClick="0" advTm="11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4213061"/>
      </p:ext>
    </p:extLst>
  </p:cSld>
  <p:clrMapOvr>
    <a:masterClrMapping/>
  </p:clrMapOvr>
  <p:transition advClick="0" advTm="11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715350"/>
      </p:ext>
    </p:extLst>
  </p:cSld>
  <p:clrMapOvr>
    <a:masterClrMapping/>
  </p:clrMapOvr>
  <p:transition advClick="0" advTm="11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8534963"/>
      </p:ext>
    </p:extLst>
  </p:cSld>
  <p:clrMapOvr>
    <a:masterClrMapping/>
  </p:clrMapOvr>
  <p:transition advClick="0" advTm="11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6828226"/>
      </p:ext>
    </p:extLst>
  </p:cSld>
  <p:clrMapOvr>
    <a:masterClrMapping/>
  </p:clrMapOvr>
  <p:transition advClick="0" advTm="11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6464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42647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05543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18389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79382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89304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97549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9195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0532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78453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96519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12586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90496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1138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07157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1651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6376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3599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24242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1642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426176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3735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083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 advClick="0" advTm="11000"/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9344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ransition advClick="0" advTm="11000"/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1625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transition advClick="0" advTm="11000"/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5213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advClick="0" advTm="11000"/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02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p:transition advClick="0" advTm="11000"/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232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12/10/2015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498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Tm="18000"/>
    </mc:Choice>
    <mc:Fallback>
      <p:transition spd="slow" advTm="18000"/>
    </mc:Fallback>
  </mc:AlternateContent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3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3.xml"/><Relationship Id="rId1" Type="http://schemas.openxmlformats.org/officeDocument/2006/relationships/tags" Target="../tags/tag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3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d7def8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4742" y="264406"/>
            <a:ext cx="7249099" cy="2919470"/>
          </a:xfrm>
          <a:prstGeom prst="rect">
            <a:avLst/>
          </a:prstGeom>
          <a:noFill/>
        </p:spPr>
        <p:txBody>
          <a:bodyPr wrap="none">
            <a:prstTxWarp prst="textArchDownPour">
              <a:avLst>
                <a:gd name="adj1" fmla="val 18946680"/>
                <a:gd name="adj2" fmla="val 40367"/>
              </a:avLst>
            </a:prstTxWarp>
            <a:spAutoFit/>
          </a:bodyPr>
          <a:lstStyle/>
          <a:p>
            <a:pPr>
              <a:defRPr/>
            </a:pPr>
            <a:r>
              <a:rPr lang="fr-FR" dirty="0" smtClean="0">
                <a:solidFill>
                  <a:srgbClr val="F6BB00"/>
                </a:solidFill>
                <a:latin typeface="Castellar" pitchFamily="18" charset="0"/>
              </a:rPr>
              <a:t>BEL  Automne</a:t>
            </a:r>
            <a:endParaRPr lang="fr-FR" dirty="0">
              <a:solidFill>
                <a:srgbClr val="F6BB00"/>
              </a:solidFill>
              <a:latin typeface="Castellar" pitchFamily="18" charset="0"/>
            </a:endParaRPr>
          </a:p>
        </p:txBody>
      </p:sp>
      <p:pic>
        <p:nvPicPr>
          <p:cNvPr id="4" name="Image 3" descr="804284664594jp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62477" y="1470675"/>
            <a:ext cx="1238250" cy="1162050"/>
          </a:xfrm>
          <a:prstGeom prst="rect">
            <a:avLst/>
          </a:prstGeom>
        </p:spPr>
      </p:pic>
      <p:pic>
        <p:nvPicPr>
          <p:cNvPr id="5" name="Image 4" descr="804284664594jp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29873">
            <a:off x="4115987" y="352539"/>
            <a:ext cx="1238250" cy="1162050"/>
          </a:xfrm>
          <a:prstGeom prst="rect">
            <a:avLst/>
          </a:prstGeom>
        </p:spPr>
      </p:pic>
      <p:pic>
        <p:nvPicPr>
          <p:cNvPr id="6" name="Image 5" descr="804284664594jp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49470">
            <a:off x="895388" y="2653230"/>
            <a:ext cx="1238250" cy="1162050"/>
          </a:xfrm>
          <a:prstGeom prst="rect">
            <a:avLst/>
          </a:prstGeom>
        </p:spPr>
      </p:pic>
      <p:pic>
        <p:nvPicPr>
          <p:cNvPr id="7" name="Image 6" descr="804284664594jp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92262">
            <a:off x="4541972" y="3270175"/>
            <a:ext cx="1238250" cy="1162050"/>
          </a:xfrm>
          <a:prstGeom prst="rect">
            <a:avLst/>
          </a:prstGeom>
        </p:spPr>
      </p:pic>
      <p:pic>
        <p:nvPicPr>
          <p:cNvPr id="8" name="Image 7" descr="804284664594jp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397081">
            <a:off x="6733678" y="2684444"/>
            <a:ext cx="1238250" cy="1162050"/>
          </a:xfrm>
          <a:prstGeom prst="rect">
            <a:avLst/>
          </a:prstGeom>
        </p:spPr>
      </p:pic>
      <p:pic>
        <p:nvPicPr>
          <p:cNvPr id="9" name="Image 8" descr="804284664594jp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30237" y="440676"/>
            <a:ext cx="1238250" cy="116205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3944039"/>
            <a:ext cx="828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ellar" pitchFamily="18" charset="0"/>
              </a:rPr>
              <a:t>Création Marie 42</a:t>
            </a:r>
            <a:endParaRPr lang="fr-FR" sz="24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ellar" pitchFamily="18" charset="0"/>
            </a:endParaRPr>
          </a:p>
        </p:txBody>
      </p:sp>
      <p:pic>
        <p:nvPicPr>
          <p:cNvPr id="33802" name="Picture 10" descr="Feuilles /  autom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943440">
            <a:off x="6625695" y="4125751"/>
            <a:ext cx="660782" cy="42615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000">
    <p:sndAc>
      <p:stSnd>
        <p:snd r:embed="rId2" name="L'automne et la chanson de Prévert_Alain Moriso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aedfd7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3" name="Image 2" descr="3aedfd7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" y="0"/>
            <a:ext cx="8280399" cy="468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23 A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74573" y="179735"/>
            <a:ext cx="358048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19" descr="23 A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329629" y="198303"/>
            <a:ext cx="356946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23 A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52540" y="2483990"/>
            <a:ext cx="3624549" cy="20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1" descr="23 A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340646" y="2483991"/>
            <a:ext cx="359149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dfb52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3" name="Image 2" descr="1dfb52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1149738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3" name="Image 2" descr="93166314091211464558709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2342" y="0"/>
            <a:ext cx="4527934" cy="4679950"/>
          </a:xfrm>
          <a:prstGeom prst="rect">
            <a:avLst/>
          </a:prstGeom>
        </p:spPr>
      </p:pic>
    </p:spTree>
  </p:cSld>
  <p:clrMapOvr>
    <a:masterClrMapping/>
  </p:clrMapOvr>
  <p:transition spd="med" advTm="1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e752df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4" name="Image 3" descr="0e752df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6473672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en L 1"/>
          <p:cNvSpPr/>
          <p:nvPr/>
        </p:nvSpPr>
        <p:spPr>
          <a:xfrm>
            <a:off x="0" y="-36050"/>
            <a:ext cx="4140000" cy="4716000"/>
          </a:xfrm>
          <a:prstGeom prst="corner">
            <a:avLst>
              <a:gd name="adj1" fmla="val 43395"/>
              <a:gd name="adj2" fmla="val 45074"/>
            </a:avLst>
          </a:prstGeom>
          <a:blipFill dpi="0" rotWithShape="0">
            <a:blip r:embed="rId3" cstate="print"/>
            <a:srcRect/>
            <a:stretch>
              <a:fillRect t="763" r="-10000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3" name="Forme en L 2"/>
          <p:cNvSpPr/>
          <p:nvPr/>
        </p:nvSpPr>
        <p:spPr>
          <a:xfrm flipH="1">
            <a:off x="4104400" y="0"/>
            <a:ext cx="4176000" cy="4680000"/>
          </a:xfrm>
          <a:prstGeom prst="corner">
            <a:avLst>
              <a:gd name="adj1" fmla="val 43395"/>
              <a:gd name="adj2" fmla="val 45074"/>
            </a:avLst>
          </a:prstGeom>
          <a:blipFill dpi="0" rotWithShape="0">
            <a:blip r:embed="rId3" cstate="print"/>
            <a:srcRect/>
            <a:stretch>
              <a:fillRect l="-99565" r="-43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>
            <a:off x="1848883" y="0"/>
            <a:ext cx="4657171" cy="2887925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38895" t="137" r="-38895" b="-621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0800000">
            <a:off x="1848884" y="0"/>
            <a:ext cx="4578578" cy="2887925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39635" t="137" r="-41207" b="-621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6" name="Image 5" descr="Attachment-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8865" y="3280410"/>
            <a:ext cx="2121535" cy="139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4743160"/>
      </p:ext>
    </p:extLst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-983673">
            <a:off x="1371600" y="1069975"/>
            <a:ext cx="2362200" cy="1771650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-992923">
            <a:off x="4516437" y="1838325"/>
            <a:ext cx="2362200" cy="1771650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940148">
            <a:off x="1092359" y="1876425"/>
            <a:ext cx="2801620" cy="1751013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940148">
            <a:off x="3690504" y="541549"/>
            <a:ext cx="2801620" cy="1751013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93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régulier 2"/>
          <p:cNvSpPr/>
          <p:nvPr/>
        </p:nvSpPr>
        <p:spPr>
          <a:xfrm rot="10800000">
            <a:off x="400" y="0"/>
            <a:ext cx="8280000" cy="2390659"/>
          </a:xfrm>
          <a:prstGeom prst="pentagon">
            <a:avLst/>
          </a:prstGeom>
          <a:blipFill dpi="0" rotWithShape="0">
            <a:blip r:embed="rId2" cstate="print"/>
            <a:srcRect/>
            <a:stretch>
              <a:fillRect l="2" t="-769" r="2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" name="Pentagone régulier 1"/>
          <p:cNvSpPr/>
          <p:nvPr/>
        </p:nvSpPr>
        <p:spPr>
          <a:xfrm>
            <a:off x="200" y="2313542"/>
            <a:ext cx="8280000" cy="2366408"/>
          </a:xfrm>
          <a:prstGeom prst="pentagon">
            <a:avLst/>
          </a:prstGeom>
          <a:blipFill dpi="0" rotWithShape="0">
            <a:blip r:embed="rId2" cstate="print"/>
            <a:srcRect/>
            <a:stretch>
              <a:fillRect t="-100000" b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 rot="5400000">
            <a:off x="1134000" y="270000"/>
            <a:ext cx="1872000" cy="4140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t="-77500" r="-100000" b="-77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r>
              <a:rPr lang="fr-FR" sz="1187" dirty="0" smtClean="0">
                <a:solidFill>
                  <a:prstClr val="white"/>
                </a:solidFill>
              </a:rPr>
              <a:t> </a:t>
            </a:r>
            <a:endParaRPr lang="fr-FR" sz="1187" dirty="0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6200000">
            <a:off x="5292399" y="269976"/>
            <a:ext cx="1836000" cy="4140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l="-99600" t="-81000" b="-8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5400000">
            <a:off x="64259" y="-68182"/>
            <a:ext cx="1476000" cy="1604519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t="-1200" r="-414400" b="-215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6200000" flipH="1">
            <a:off x="6732400" y="-36000"/>
            <a:ext cx="1512000" cy="1584000"/>
          </a:xfrm>
          <a:prstGeom prst="rtTriangle">
            <a:avLst/>
          </a:prstGeom>
          <a:blipFill dpi="0" rotWithShape="0">
            <a:blip r:embed="rId4" cstate="print"/>
            <a:srcRect/>
            <a:stretch>
              <a:fillRect l="-422700" b="-199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>
            <a:off x="0" y="3204000"/>
            <a:ext cx="1728000" cy="1476000"/>
          </a:xfrm>
          <a:prstGeom prst="rtTriangle">
            <a:avLst/>
          </a:prstGeom>
          <a:blipFill>
            <a:blip r:embed="rId5" cstate="print"/>
            <a:srcRect/>
            <a:stretch>
              <a:fillRect l="-1" t="-215853" r="-379167" b="-12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rot="16200000">
            <a:off x="6742800" y="3142800"/>
            <a:ext cx="1476000" cy="1604519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423000" t="-217000" r="-800" b="-1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pic>
        <p:nvPicPr>
          <p:cNvPr id="13" name="Image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0755" y="661013"/>
            <a:ext cx="1724486" cy="1531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09874970"/>
      </p:ext>
    </p:extLst>
  </p:cSld>
  <p:clrMapOvr>
    <a:masterClrMapping/>
  </p:clrMapOvr>
  <p:transition spd="med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20775E-7 -2.10526E-6 L 0.49856 0.0563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" y="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93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0" y="0"/>
            <a:ext cx="8280000" cy="234000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t="-769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0" y="2339950"/>
            <a:ext cx="8280000" cy="234000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t="-10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2838847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nd nouveau1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588"/>
            <a:ext cx="8280400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dessus gauch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41402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dessus droi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140200" y="0"/>
            <a:ext cx="4140200" cy="467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dessus gauch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588"/>
            <a:ext cx="8280400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44938" y="1357313"/>
            <a:ext cx="2998787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4057" tIns="37029" rIns="74057" bIns="37029"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1458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8" presetClass="entr" presetSubtype="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61-fall-fallen-leaves-forests-rousse-rou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3" name="Picture 2" descr="http://miroska781.free.fr/Bois/biche0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46160" y="2476500"/>
            <a:ext cx="3295650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93 0.01256 L -1.4836 -0.0101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3" y="-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rne_abondance_raisin_mais_maron_pomme_depin_coloquinte_coin_mandarine_chrysantheme_pom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3" name="Image 2" descr="corne_abondance_raisin_mais_maron_pomme_depin_coloquinte_coin_mandarine_chrysantheme_pom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7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8280399" cy="4679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Image 8" descr="Image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" y="0"/>
            <a:ext cx="8280399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Image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8280399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Image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 rot="16200000">
            <a:off x="5039631" y="-900768"/>
            <a:ext cx="2340000" cy="4141537"/>
          </a:xfrm>
          <a:prstGeom prst="trapezoid">
            <a:avLst>
              <a:gd name="adj" fmla="val 30816"/>
            </a:avLst>
          </a:prstGeom>
          <a:blipFill dpi="0" rotWithShape="0">
            <a:blip r:embed="rId4" cstate="print"/>
            <a:srcRect/>
            <a:stretch>
              <a:fillRect l="-99510" t="769" r="-416" b="-100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Trapèze 2"/>
          <p:cNvSpPr/>
          <p:nvPr/>
        </p:nvSpPr>
        <p:spPr>
          <a:xfrm rot="16200000">
            <a:off x="5039630" y="1439181"/>
            <a:ext cx="2340000" cy="4141537"/>
          </a:xfrm>
          <a:prstGeom prst="trapezoid">
            <a:avLst>
              <a:gd name="adj" fmla="val 30816"/>
            </a:avLst>
          </a:prstGeom>
          <a:blipFill dpi="0" rotWithShape="0">
            <a:blip r:embed="rId4" cstate="print"/>
            <a:srcRect/>
            <a:stretch>
              <a:fillRect l="-99510" t="-100769" r="-416" b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apèze 3"/>
          <p:cNvSpPr/>
          <p:nvPr/>
        </p:nvSpPr>
        <p:spPr>
          <a:xfrm rot="5400000">
            <a:off x="900768" y="-900767"/>
            <a:ext cx="2340000" cy="4141537"/>
          </a:xfrm>
          <a:prstGeom prst="trapezoid">
            <a:avLst>
              <a:gd name="adj" fmla="val 30816"/>
            </a:avLst>
          </a:prstGeom>
          <a:blipFill dpi="0" rotWithShape="0">
            <a:blip r:embed="rId4" cstate="print"/>
            <a:srcRect/>
            <a:stretch>
              <a:fillRect l="-416" t="769" r="-99510" b="-100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apèze 4"/>
          <p:cNvSpPr/>
          <p:nvPr/>
        </p:nvSpPr>
        <p:spPr>
          <a:xfrm rot="5400000">
            <a:off x="898661" y="1439950"/>
            <a:ext cx="2340000" cy="4140000"/>
          </a:xfrm>
          <a:prstGeom prst="trapezoid">
            <a:avLst>
              <a:gd name="adj" fmla="val 30816"/>
            </a:avLst>
          </a:prstGeom>
          <a:blipFill dpi="0" rotWithShape="0">
            <a:blip r:embed="rId4" cstate="print"/>
            <a:srcRect/>
            <a:stretch>
              <a:fillRect l="-435" t="-99231" r="-9956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Organigramme : Décision 5"/>
          <p:cNvSpPr/>
          <p:nvPr/>
        </p:nvSpPr>
        <p:spPr>
          <a:xfrm>
            <a:off x="400" y="1601949"/>
            <a:ext cx="8280000" cy="1476000"/>
          </a:xfrm>
          <a:prstGeom prst="flowChartDecision">
            <a:avLst/>
          </a:prstGeom>
          <a:blipFill dpi="0" rotWithShape="0">
            <a:blip r:embed="rId4" cstate="print"/>
            <a:srcRect/>
            <a:stretch>
              <a:fillRect t="-109756" b="-1097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>
            <a:off x="400" y="3887950"/>
            <a:ext cx="8280000" cy="792000"/>
          </a:xfrm>
          <a:prstGeom prst="triangle">
            <a:avLst/>
          </a:prstGeom>
          <a:blipFill dpi="0" rotWithShape="0">
            <a:blip r:embed="rId4" cstate="print"/>
            <a:srcRect/>
            <a:stretch>
              <a:fillRect t="-490909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iangle isocèle 8"/>
          <p:cNvSpPr/>
          <p:nvPr/>
        </p:nvSpPr>
        <p:spPr>
          <a:xfrm rot="10800000">
            <a:off x="400" y="1"/>
            <a:ext cx="8280000" cy="756000"/>
          </a:xfrm>
          <a:prstGeom prst="triangle">
            <a:avLst/>
          </a:prstGeom>
          <a:blipFill dpi="0" rotWithShape="0">
            <a:blip r:embed="rId4" cstate="print"/>
            <a:srcRect/>
            <a:stretch>
              <a:fillRect b="-5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8869909"/>
      </p:ext>
    </p:extLst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93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2"/>
          <p:cNvSpPr/>
          <p:nvPr/>
        </p:nvSpPr>
        <p:spPr>
          <a:xfrm>
            <a:off x="-6485" y="0"/>
            <a:ext cx="4140000" cy="2340000"/>
          </a:xfrm>
          <a:prstGeom prst="homePlate">
            <a:avLst/>
          </a:prstGeom>
          <a:blipFill dpi="0" rotWithShape="0">
            <a:blip r:embed="rId3" cstate="print"/>
            <a:srcRect/>
            <a:stretch>
              <a:fillRect l="-435" t="-769" r="-99565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Pentagone 4"/>
          <p:cNvSpPr/>
          <p:nvPr/>
        </p:nvSpPr>
        <p:spPr>
          <a:xfrm rot="10800000">
            <a:off x="4140400" y="0"/>
            <a:ext cx="4140000" cy="2340000"/>
          </a:xfrm>
          <a:prstGeom prst="homePlate">
            <a:avLst/>
          </a:prstGeom>
          <a:blipFill dpi="0" rotWithShape="0">
            <a:blip r:embed="rId3" cstate="print"/>
            <a:srcRect/>
            <a:stretch>
              <a:fillRect l="-99565" t="-769" r="-435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Organigramme : Décision 6"/>
          <p:cNvSpPr/>
          <p:nvPr/>
        </p:nvSpPr>
        <p:spPr>
          <a:xfrm>
            <a:off x="2952200" y="1151975"/>
            <a:ext cx="2376000" cy="2376000"/>
          </a:xfrm>
          <a:prstGeom prst="flowChartDecision">
            <a:avLst/>
          </a:prstGeom>
          <a:blipFill dpi="0" rotWithShape="0">
            <a:blip r:embed="rId4" cstate="print"/>
            <a:srcRect/>
            <a:stretch>
              <a:fillRect l="-124243" t="-48485" r="-124243" b="-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>
            <a:off x="2952000" y="3491951"/>
            <a:ext cx="2376000" cy="1188000"/>
          </a:xfrm>
          <a:prstGeom prst="triangle">
            <a:avLst/>
          </a:prstGeom>
          <a:blipFill dpi="0" rotWithShape="0">
            <a:blip r:embed="rId5" cstate="print"/>
            <a:srcRect/>
            <a:stretch>
              <a:fillRect l="-124243" t="-282086" r="-124243" b="-2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iangle isocèle 8"/>
          <p:cNvSpPr/>
          <p:nvPr/>
        </p:nvSpPr>
        <p:spPr>
          <a:xfrm rot="10800000">
            <a:off x="2948758" y="0"/>
            <a:ext cx="2376000" cy="1188000"/>
          </a:xfrm>
          <a:prstGeom prst="triangle">
            <a:avLst/>
          </a:prstGeom>
          <a:blipFill dpi="0" rotWithShape="0">
            <a:blip r:embed="rId5" cstate="print"/>
            <a:srcRect/>
            <a:stretch>
              <a:fillRect l="-124243" t="-1514" r="-124243" b="-2924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Pentagone 3"/>
          <p:cNvSpPr/>
          <p:nvPr/>
        </p:nvSpPr>
        <p:spPr>
          <a:xfrm>
            <a:off x="0" y="2340000"/>
            <a:ext cx="4140000" cy="2340000"/>
          </a:xfrm>
          <a:prstGeom prst="homePlate">
            <a:avLst/>
          </a:prstGeom>
          <a:blipFill dpi="0" rotWithShape="0">
            <a:blip r:embed="rId3" cstate="print"/>
            <a:srcRect/>
            <a:stretch>
              <a:fillRect l="-435" t="-99231" r="-9956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 rot="10800000">
            <a:off x="4140400" y="2339950"/>
            <a:ext cx="4140000" cy="2340000"/>
          </a:xfrm>
          <a:prstGeom prst="homePlate">
            <a:avLst/>
          </a:prstGeom>
          <a:blipFill dpi="0" rotWithShape="0">
            <a:blip r:embed="rId3" cstate="print"/>
            <a:srcRect/>
            <a:stretch>
              <a:fillRect l="-99565" t="-99231" r="-43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119368"/>
      </p:ext>
    </p:extLst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9" grpId="0" animBg="1"/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8280400" cy="46799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23987" eaLnBrk="1" fontAlgn="base" hangingPunct="1">
              <a:spcBef>
                <a:spcPct val="0"/>
              </a:spcBef>
              <a:spcAft>
                <a:spcPct val="0"/>
              </a:spcAft>
            </a:pPr>
            <a:endParaRPr lang="fr-FR" sz="1228">
              <a:solidFill>
                <a:srgbClr val="000000"/>
              </a:solidFill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22225"/>
            <a:ext cx="8280400" cy="465772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942183597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93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 rot="5400000">
            <a:off x="1296000" y="-1296153"/>
            <a:ext cx="1584000" cy="4176000"/>
          </a:xfrm>
          <a:prstGeom prst="trapezoid">
            <a:avLst>
              <a:gd name="adj" fmla="val 30816"/>
            </a:avLst>
          </a:prstGeom>
          <a:blipFill dpi="0" rotWithShape="0">
            <a:blip r:embed="rId2" cstate="print"/>
            <a:srcRect/>
            <a:stretch>
              <a:fillRect l="453" r="-100379" b="-1954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apèze 2"/>
          <p:cNvSpPr/>
          <p:nvPr/>
        </p:nvSpPr>
        <p:spPr>
          <a:xfrm rot="5400000">
            <a:off x="1296768" y="287182"/>
            <a:ext cx="1548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 cstate="print"/>
            <a:srcRect/>
            <a:stretch>
              <a:fillRect l="-416" t="-101163" r="-99510" b="-1011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apèze 3"/>
          <p:cNvSpPr/>
          <p:nvPr/>
        </p:nvSpPr>
        <p:spPr>
          <a:xfrm rot="5400000">
            <a:off x="1296768" y="1835183"/>
            <a:ext cx="1548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 cstate="print"/>
            <a:srcRect/>
            <a:stretch>
              <a:fillRect l="-416" t="-201163" r="-99510" b="-11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16200000">
            <a:off x="5417631" y="-1278768"/>
            <a:ext cx="1584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 cstate="print"/>
            <a:srcRect/>
            <a:stretch>
              <a:fillRect l="-99510" r="-416" b="-1954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 rot="16200000">
            <a:off x="5419539" y="269951"/>
            <a:ext cx="1584000" cy="4140000"/>
          </a:xfrm>
          <a:prstGeom prst="trapezoid">
            <a:avLst>
              <a:gd name="adj" fmla="val 30816"/>
            </a:avLst>
          </a:prstGeom>
          <a:blipFill dpi="0" rotWithShape="0">
            <a:blip r:embed="rId2" cstate="print"/>
            <a:srcRect/>
            <a:stretch>
              <a:fillRect l="-100000" t="-96591" r="-870" b="-1011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6200000">
            <a:off x="5435232" y="1835181"/>
            <a:ext cx="1548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 cstate="print"/>
            <a:srcRect/>
            <a:stretch>
              <a:fillRect l="-99510" t="-198837" r="-416" b="-348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iangle isocèle 10"/>
          <p:cNvSpPr/>
          <p:nvPr/>
        </p:nvSpPr>
        <p:spPr>
          <a:xfrm>
            <a:off x="0" y="4139950"/>
            <a:ext cx="8280000" cy="540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l="435" t="-896667" r="-435" b="-33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riangle isocèle 11"/>
          <p:cNvSpPr/>
          <p:nvPr/>
        </p:nvSpPr>
        <p:spPr>
          <a:xfrm rot="10800000">
            <a:off x="200" y="1"/>
            <a:ext cx="8280000" cy="504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b="-8285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écision 12"/>
          <p:cNvSpPr/>
          <p:nvPr/>
        </p:nvSpPr>
        <p:spPr>
          <a:xfrm>
            <a:off x="400" y="1079951"/>
            <a:ext cx="8280000" cy="1013254"/>
          </a:xfrm>
          <a:prstGeom prst="flowChartDecision">
            <a:avLst/>
          </a:prstGeom>
          <a:blipFill dpi="0" rotWithShape="0">
            <a:blip r:embed="rId2" cstate="print"/>
            <a:srcRect/>
            <a:stretch>
              <a:fillRect t="-107143" b="-2571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Décision 13"/>
          <p:cNvSpPr/>
          <p:nvPr/>
        </p:nvSpPr>
        <p:spPr>
          <a:xfrm>
            <a:off x="400" y="2627899"/>
            <a:ext cx="8280000" cy="1008000"/>
          </a:xfrm>
          <a:prstGeom prst="flowChartDecision">
            <a:avLst/>
          </a:prstGeom>
          <a:blipFill dpi="0" rotWithShape="0">
            <a:blip r:embed="rId2" cstate="print"/>
            <a:srcRect/>
            <a:stretch>
              <a:fillRect l="435" t="-268518" r="-435" b="-1129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809856962"/>
      </p:ext>
    </p:extLst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588"/>
            <a:ext cx="8280400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8280400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the_fox_the_child04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the_fox_the_child04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400" y="0"/>
            <a:ext cx="8280000" cy="4679950"/>
          </a:xfrm>
          <a:prstGeom prst="chevron">
            <a:avLst/>
          </a:prstGeom>
          <a:blipFill>
            <a:blip r:embed="rId4" cstate="print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 rot="5400000">
            <a:off x="-1152000" y="1151975"/>
            <a:ext cx="4680000" cy="2376000"/>
          </a:xfrm>
          <a:prstGeom prst="triangle">
            <a:avLst/>
          </a:prstGeom>
          <a:blipFill dpi="0" rotWithShape="0">
            <a:blip r:embed="rId4" cstate="print"/>
            <a:srcRect/>
            <a:stretch>
              <a:fillRect l="-1" r="-2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5904400" y="0"/>
            <a:ext cx="2376000" cy="2340000"/>
          </a:xfrm>
          <a:prstGeom prst="rtTriangle">
            <a:avLst/>
          </a:prstGeom>
          <a:blipFill dpi="0" rotWithShape="0">
            <a:blip r:embed="rId5" cstate="print"/>
            <a:srcRect/>
            <a:stretch>
              <a:fillRect l="-253077" t="-769" r="-769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6200000">
            <a:off x="5904400" y="2303950"/>
            <a:ext cx="2376000" cy="2376000"/>
          </a:xfrm>
          <a:prstGeom prst="rtTriangle">
            <a:avLst/>
          </a:prstGeom>
          <a:blipFill dpi="0" rotWithShape="0">
            <a:blip r:embed="rId6" cstate="print"/>
            <a:srcRect/>
            <a:stretch>
              <a:fillRect l="-248485" t="-9697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2052" name="Picture 4" descr="Canard Gif Gifs Canard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19513">
            <a:off x="-2944694" y="-59353"/>
            <a:ext cx="2781300" cy="2381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38527958"/>
      </p:ext>
    </p:extLst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56 0.05501 L 0.69518 0.19423 " pathEditMode="relative" rAng="0" ptsTypes="AA">
                                      <p:cBhvr>
                                        <p:cTn id="3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" y="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2339950"/>
            <a:ext cx="2088000" cy="2340000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t="-100000" r="-29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6192400" y="0"/>
            <a:ext cx="2088000" cy="2340000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3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 flipV="1">
            <a:off x="6192400" y="2339950"/>
            <a:ext cx="2088000" cy="2340000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300000" t="-1010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flipV="1">
            <a:off x="-1" y="0"/>
            <a:ext cx="2088000" cy="2340000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r="-292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>
            <a:off x="4104400" y="-50"/>
            <a:ext cx="4176000" cy="4680000"/>
          </a:xfrm>
          <a:prstGeom prst="homePlate">
            <a:avLst/>
          </a:prstGeom>
          <a:blipFill dpi="0" rotWithShape="0">
            <a:blip r:embed="rId4" cstate="print"/>
            <a:srcRect/>
            <a:stretch>
              <a:fillRect l="-101000" r="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Pentagone 6"/>
          <p:cNvSpPr/>
          <p:nvPr/>
        </p:nvSpPr>
        <p:spPr>
          <a:xfrm rot="10800000">
            <a:off x="0" y="0"/>
            <a:ext cx="4140000" cy="4680000"/>
          </a:xfrm>
          <a:prstGeom prst="homePlate">
            <a:avLst/>
          </a:prstGeom>
          <a:blipFill dpi="0" rotWithShape="0">
            <a:blip r:embed="rId4" cstate="print"/>
            <a:srcRect/>
            <a:stretch>
              <a:fillRect r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8186168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apèze 5"/>
          <p:cNvSpPr/>
          <p:nvPr/>
        </p:nvSpPr>
        <p:spPr>
          <a:xfrm rot="10800000">
            <a:off x="2304000" y="0"/>
            <a:ext cx="3672000" cy="2340000"/>
          </a:xfrm>
          <a:prstGeom prst="trapezoid">
            <a:avLst>
              <a:gd name="adj" fmla="val 48743"/>
            </a:avLst>
          </a:prstGeom>
          <a:blipFill dpi="0" rotWithShape="0">
            <a:blip r:embed="rId3" cstate="print"/>
            <a:srcRect/>
            <a:stretch>
              <a:fillRect l="-63700" r="-62000" b="-100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apèze 6"/>
          <p:cNvSpPr/>
          <p:nvPr/>
        </p:nvSpPr>
        <p:spPr>
          <a:xfrm>
            <a:off x="5868000" y="2304000"/>
            <a:ext cx="2448000" cy="2376000"/>
          </a:xfrm>
          <a:prstGeom prst="trapezoid">
            <a:avLst>
              <a:gd name="adj" fmla="val 46150"/>
            </a:avLst>
          </a:prstGeom>
          <a:blipFill dpi="0" rotWithShape="0">
            <a:blip r:embed="rId3" cstate="print"/>
            <a:srcRect/>
            <a:stretch>
              <a:fillRect l="-250001" t="-96970" r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9" name="Trapèze 8"/>
          <p:cNvSpPr/>
          <p:nvPr/>
        </p:nvSpPr>
        <p:spPr>
          <a:xfrm rot="10800000">
            <a:off x="5832400" y="0"/>
            <a:ext cx="2448000" cy="2376000"/>
          </a:xfrm>
          <a:prstGeom prst="trapezoid">
            <a:avLst>
              <a:gd name="adj" fmla="val 45810"/>
            </a:avLst>
          </a:prstGeom>
          <a:blipFill dpi="0" rotWithShape="0">
            <a:blip r:embed="rId3" cstate="print"/>
            <a:srcRect/>
            <a:stretch>
              <a:fillRect l="-246500" r="2000" b="-97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5346400" y="1746001"/>
            <a:ext cx="4680000" cy="1188000"/>
          </a:xfrm>
          <a:prstGeom prst="triangle">
            <a:avLst/>
          </a:prstGeom>
          <a:blipFill dpi="0" rotWithShape="0">
            <a:blip r:embed="rId3" cstate="print"/>
            <a:srcRect/>
            <a:stretch>
              <a:fillRect l="-6187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>
            <a:off x="-22855" y="2336826"/>
            <a:ext cx="2376000" cy="2376000"/>
          </a:xfrm>
          <a:prstGeom prst="trapezoid">
            <a:avLst>
              <a:gd name="adj" fmla="val 48771"/>
            </a:avLst>
          </a:prstGeom>
          <a:blipFill>
            <a:blip r:embed="rId3" cstate="print"/>
            <a:srcRect/>
            <a:stretch>
              <a:fillRect l="-1" t="-98485" r="-248485" b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3" name="Trapèze 12"/>
          <p:cNvSpPr/>
          <p:nvPr/>
        </p:nvSpPr>
        <p:spPr>
          <a:xfrm rot="10800000">
            <a:off x="0" y="0"/>
            <a:ext cx="2376000" cy="2376000"/>
          </a:xfrm>
          <a:prstGeom prst="trapezoid">
            <a:avLst>
              <a:gd name="adj" fmla="val 48771"/>
            </a:avLst>
          </a:prstGeom>
          <a:blipFill dpi="0" rotWithShape="0">
            <a:blip r:embed="rId3" cstate="print"/>
            <a:srcRect/>
            <a:stretch>
              <a:fillRect l="-1000" r="-247000" b="-9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4" name="Triangle isocèle 13"/>
          <p:cNvSpPr/>
          <p:nvPr/>
        </p:nvSpPr>
        <p:spPr>
          <a:xfrm rot="5400000">
            <a:off x="-1746000" y="1746000"/>
            <a:ext cx="4680000" cy="1188000"/>
          </a:xfrm>
          <a:prstGeom prst="triangle">
            <a:avLst/>
          </a:prstGeom>
          <a:blipFill dpi="0" rotWithShape="0">
            <a:blip r:embed="rId3" cstate="print"/>
            <a:srcRect/>
            <a:stretch>
              <a:fillRect l="-1515" r="-59545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0" name="Organigramme : Trier 9"/>
          <p:cNvSpPr/>
          <p:nvPr/>
        </p:nvSpPr>
        <p:spPr>
          <a:xfrm>
            <a:off x="1158149" y="6351"/>
            <a:ext cx="2340000" cy="4680000"/>
          </a:xfrm>
          <a:prstGeom prst="flowChartSort">
            <a:avLst/>
          </a:prstGeom>
          <a:blipFill dpi="0" rotWithShape="0">
            <a:blip r:embed="rId3" cstate="print"/>
            <a:srcRect/>
            <a:stretch>
              <a:fillRect l="-51000" r="-203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" name="Trapèze 1"/>
          <p:cNvSpPr/>
          <p:nvPr/>
        </p:nvSpPr>
        <p:spPr>
          <a:xfrm>
            <a:off x="2304000" y="2340000"/>
            <a:ext cx="3672000" cy="2340000"/>
          </a:xfrm>
          <a:prstGeom prst="trapezoid">
            <a:avLst>
              <a:gd name="adj" fmla="val 47953"/>
            </a:avLst>
          </a:prstGeom>
          <a:blipFill dpi="0" rotWithShape="0">
            <a:blip r:embed="rId3" cstate="print"/>
            <a:srcRect/>
            <a:stretch>
              <a:fillRect l="-63700" t="-101000" r="-620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Organigramme : Trier 4"/>
          <p:cNvSpPr/>
          <p:nvPr/>
        </p:nvSpPr>
        <p:spPr>
          <a:xfrm>
            <a:off x="4798813" y="0"/>
            <a:ext cx="2196000" cy="4680000"/>
          </a:xfrm>
          <a:prstGeom prst="flowChartSort">
            <a:avLst/>
          </a:prstGeom>
          <a:blipFill dpi="0" rotWithShape="0">
            <a:blip r:embed="rId3" cstate="print"/>
            <a:srcRect/>
            <a:stretch>
              <a:fillRect l="-220490" r="-565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0742716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8" grpId="0" animBg="1"/>
      <p:bldP spid="12" grpId="0" animBg="1"/>
      <p:bldP spid="13" grpId="0" animBg="1"/>
      <p:bldP spid="14" grpId="0" animBg="1"/>
      <p:bldP spid="10" grpId="0" animBg="1"/>
      <p:bldP spid="2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89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80560" y="0"/>
            <a:ext cx="89984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897826" t="-1" r="-217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15118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797826" t="-1" r="-10217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96400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697826" t="-1" r="-20217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93330" y="0"/>
            <a:ext cx="936104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593478" t="-1" r="-30652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107350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493478" t="-1" r="-40652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12400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393478" t="-1" r="-50652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484400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293478" t="-1" r="-60652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656400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193478" t="-1" r="-70652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28400" y="0"/>
            <a:ext cx="828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l="-93478" t="-1" r="-806522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0"/>
            <a:ext cx="864000" cy="467995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 t="-1" r="-90000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2027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0225366"/>
      </p:ext>
    </p:extLst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|6.2"/>
</p:tagLst>
</file>

<file path=ppt/theme/theme1.xml><?xml version="1.0" encoding="utf-8"?>
<a:theme xmlns:a="http://schemas.openxmlformats.org/drawingml/2006/main" name="24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8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9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1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4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5_Thème Office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18    paves  animations</Template>
  <TotalTime>8843</TotalTime>
  <Words>13</Words>
  <Application>Microsoft Office PowerPoint</Application>
  <PresentationFormat>Personnalisé</PresentationFormat>
  <Paragraphs>10</Paragraphs>
  <Slides>24</Slides>
  <Notes>7</Notes>
  <HiddenSlides>0</HiddenSlides>
  <MMClips>0</MMClips>
  <ScaleCrop>false</ScaleCrop>
  <HeadingPairs>
    <vt:vector size="4" baseType="variant">
      <vt:variant>
        <vt:lpstr>Thème</vt:lpstr>
      </vt:variant>
      <vt:variant>
        <vt:i4>7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24_Thème Office</vt:lpstr>
      <vt:lpstr>28_Thème Office</vt:lpstr>
      <vt:lpstr>29_Thème Office</vt:lpstr>
      <vt:lpstr>31_Thème Office</vt:lpstr>
      <vt:lpstr>1_Thème Office</vt:lpstr>
      <vt:lpstr>34_Thème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Marie</cp:lastModifiedBy>
  <cp:revision>1734</cp:revision>
  <dcterms:created xsi:type="dcterms:W3CDTF">2013-10-06T14:21:05Z</dcterms:created>
  <dcterms:modified xsi:type="dcterms:W3CDTF">2015-10-12T16:25:29Z</dcterms:modified>
</cp:coreProperties>
</file>