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34"/>
  </p:notesMasterIdLst>
  <p:sldIdLst>
    <p:sldId id="569" r:id="rId3"/>
    <p:sldId id="549" r:id="rId4"/>
    <p:sldId id="545" r:id="rId5"/>
    <p:sldId id="552" r:id="rId6"/>
    <p:sldId id="553" r:id="rId7"/>
    <p:sldId id="554" r:id="rId8"/>
    <p:sldId id="541" r:id="rId9"/>
    <p:sldId id="558" r:id="rId10"/>
    <p:sldId id="544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47" r:id="rId25"/>
    <p:sldId id="551" r:id="rId26"/>
    <p:sldId id="542" r:id="rId27"/>
    <p:sldId id="543" r:id="rId28"/>
    <p:sldId id="555" r:id="rId29"/>
    <p:sldId id="546" r:id="rId30"/>
    <p:sldId id="548" r:id="rId31"/>
    <p:sldId id="550" r:id="rId32"/>
    <p:sldId id="560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CZeUKTm0/1cquK0NIefafQ==" hashData="Y6kaVZwmu2WMSNvPc7+Q4tJASa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00"/>
    <a:srgbClr val="663300"/>
    <a:srgbClr val="8D7D05"/>
    <a:srgbClr val="FF9021"/>
    <a:srgbClr val="CC9900"/>
    <a:srgbClr val="100800"/>
    <a:srgbClr val="2A15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05" autoAdjust="0"/>
  </p:normalViewPr>
  <p:slideViewPr>
    <p:cSldViewPr>
      <p:cViewPr>
        <p:scale>
          <a:sx n="50" d="100"/>
          <a:sy n="5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CDD98-DE1C-4898-A322-4E9B9F2D18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43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4F99-4F7F-4F52-83C3-94A930F6A26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4836816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CF08-42F0-4CCE-8D38-28C1FA0EA7B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9444111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AC75-DB85-4D04-A64C-A88BAC8B86F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8880472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C7ED-A904-451E-B5C8-92D853B07A5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75589036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ABDE-54F9-4F8B-8892-F74213D0BC8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07278376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92BC-DB02-4AE4-A1D4-61A337868E5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78253784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E8B2-F9D1-4A6F-9416-F2AF60AD6FA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5672921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098A-4C1E-4B9A-AAC6-D105A7E5E25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695209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F45C-B359-4D75-9438-95920180E3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36291467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3749-B0BA-4484-9E5D-B67994A2490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65761024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9C9B-5E58-4270-949B-53843235810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8924029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FFFA-B6AC-46D7-AEE4-94D6FBE6A5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0863340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2E75-ACB4-4A38-ADDF-A6C730479A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35353935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FEA0-A8D5-42D2-ABB1-D9384CA83F7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4917788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9A7A-32DB-48CD-BD82-3525288AB6B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5677494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D84A-7290-4FB0-97E2-0E82DE9CCC1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9787069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6516-2811-4740-AA73-87E9EEEE5D5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3011462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EFDD-090A-4E1E-8AEE-36ED322077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149311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011C-F703-40AB-9832-0839FEAFED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3476185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6AB6-CBF8-4CA0-BEB8-896832B3B5D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465166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1789-E417-4F58-9796-63C03E01CC0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27549090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F833-A8CE-4537-9C5D-15DDC1B9C8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6573660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F81751-58FB-4608-9730-87B66CF9F6F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54ACB3-0063-4500-9E52-3C96EAB8468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- 445-Col Raiser\91-Col Raiser view\P8150662-lcs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F:\-  1 ENTRATA\-  gif IDEE DA USARE\ebe34b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75"/>
            <a:ext cx="532765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/>
          <p:nvPr/>
        </p:nvSpPr>
        <p:spPr>
          <a:xfrm>
            <a:off x="59912" y="6175127"/>
            <a:ext cx="3491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kern="0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latin typeface="Forte" panose="03060902040502070203" pitchFamily="66" charset="0"/>
              </a:rPr>
              <a:t>Avancement automatique</a:t>
            </a:r>
            <a:endParaRPr lang="fr-CH" sz="2400" dirty="0">
              <a:ln>
                <a:solidFill>
                  <a:prstClr val="black"/>
                </a:solidFill>
              </a:ln>
              <a:solidFill>
                <a:srgbClr val="FFFFFF"/>
              </a:solidFill>
              <a:latin typeface="Forte" panose="03060902040502070203" pitchFamily="66" charset="0"/>
            </a:endParaRPr>
          </a:p>
        </p:txBody>
      </p:sp>
      <p:pic>
        <p:nvPicPr>
          <p:cNvPr id="26628" name="Picture 2" descr="F:\- 445-Col Raiser\91-Col Raiser view\P8060250-lcsle-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04825"/>
            <a:ext cx="15398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F:\- 445-Col Raiser\91-Col Raiser view\P8060250-lcsle-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488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E:\CARLA  a T0SHIBA\CARLA Carla Acer 16-3-2014\- 0A New Pc-ACER 2 febbraio 2013\- 00 1 GIUGNO\- ARRIVAL + GIF 21 Giugno\- 0 cartelle  2012-2015 - 1 maggio\MUSICA  e FIRMA\423173SdwjSSks3tKVQzzPv7OAI01nFyY500x2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918200"/>
            <a:ext cx="2692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F:\- 445-Col Raiser\- 445-90-91 Vie quotidienne\69a6aa09-4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730375"/>
            <a:ext cx="1839912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8" descr="Mármore branco"/>
          <p:cNvSpPr>
            <a:spLocks noChangeArrowheads="1" noChangeShapeType="1" noTextEdit="1"/>
          </p:cNvSpPr>
          <p:nvPr/>
        </p:nvSpPr>
        <p:spPr bwMode="auto">
          <a:xfrm>
            <a:off x="2097142" y="1268761"/>
            <a:ext cx="3937332" cy="170223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fr-FR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Vie quotidienne au</a:t>
            </a:r>
          </a:p>
          <a:p>
            <a:pPr algn="ctr"/>
            <a:r>
              <a:rPr lang="fr-FR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Col Raiser (2,107 mt)</a:t>
            </a:r>
            <a:endParaRPr lang="it-IT" sz="2400" kern="10" dirty="0" smtClean="0">
              <a:ln w="9525">
                <a:round/>
                <a:headEnd/>
                <a:tailEnd/>
              </a:ln>
              <a:blipFill dpi="0" rotWithShape="1">
                <a:blip r:embed="rId8"/>
                <a:srcRect/>
                <a:tile tx="0" ty="0" sx="100000" sy="100000" flip="none" algn="tl"/>
              </a:blipFill>
              <a:latin typeface="Forte"/>
              <a:cs typeface="Arial" pitchFamily="34" charset="0"/>
            </a:endParaRPr>
          </a:p>
        </p:txBody>
      </p:sp>
      <p:sp>
        <p:nvSpPr>
          <p:cNvPr id="13" name="WordArt 8" descr="Mármore branco"/>
          <p:cNvSpPr>
            <a:spLocks noChangeArrowheads="1" noChangeShapeType="1" noTextEdit="1"/>
          </p:cNvSpPr>
          <p:nvPr/>
        </p:nvSpPr>
        <p:spPr bwMode="auto">
          <a:xfrm>
            <a:off x="2523296" y="3160110"/>
            <a:ext cx="30099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2400" kern="10" dirty="0" err="1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Grödental</a:t>
            </a:r>
            <a:r>
              <a:rPr lang="it-IT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 - </a:t>
            </a:r>
            <a:r>
              <a:rPr lang="it-IT" sz="2400" kern="10" dirty="0" err="1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Süd</a:t>
            </a:r>
            <a:r>
              <a:rPr lang="it-IT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 </a:t>
            </a:r>
            <a:r>
              <a:rPr lang="it-IT" sz="2400" kern="10" dirty="0" err="1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Tirol</a:t>
            </a:r>
            <a:endParaRPr lang="it-IT" sz="2400" kern="10" dirty="0" smtClean="0">
              <a:ln w="9525">
                <a:round/>
                <a:headEnd/>
                <a:tailEnd/>
              </a:ln>
              <a:blipFill dpi="0" rotWithShape="1">
                <a:blip r:embed="rId8"/>
                <a:srcRect/>
                <a:tile tx="0" ty="0" sx="100000" sy="100000" flip="none" algn="tl"/>
              </a:blipFill>
              <a:latin typeface="Forte"/>
              <a:cs typeface="Arial" pitchFamily="34" charset="0"/>
            </a:endParaRPr>
          </a:p>
          <a:p>
            <a:pPr algn="ctr"/>
            <a:r>
              <a:rPr lang="it-IT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(</a:t>
            </a:r>
            <a:r>
              <a:rPr lang="it-IT" sz="2400" kern="10" dirty="0" err="1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Italie</a:t>
            </a:r>
            <a:r>
              <a:rPr lang="it-IT" sz="2400" kern="10" dirty="0" smtClean="0">
                <a:ln w="9525"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Forte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advClick="0" advTm="4000">
    <p:sndAc>
      <p:stSnd loop="1">
        <p:snd r:embed="rId2" name="Edelweiss - A. Rieu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P8150669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8" descr="P8150659-lcfs0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P8150658-lcfs010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P8150666-lc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P8150671-lcfs010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" descr="P8150707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P8150708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 descr="P8150673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P8150668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 descr="P8150674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P8150662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 descr="F:\0 per MONTAGNA\Chèvre 06.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9163"/>
            <a:ext cx="1085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:\-  1 ENTRATA\-  gif IDEE DA USARE\74dd1d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106" flipH="1">
            <a:off x="-2571750" y="4319588"/>
            <a:ext cx="25193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1081 L 0.30486 -0.00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00" y="-5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P8150676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P8150677-lsfs0150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P8150670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P8150643-csle015l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P8150654-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9" descr="P8150650-lcs015ac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9" descr="P8060250-lcsl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9" descr="P8150705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 descr="P8150656-cfs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P8150655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P8150693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6" descr="F:\0 per MONTAGNA\randonneu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379">
            <a:off x="3997325" y="3616325"/>
            <a:ext cx="1428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7" descr="P8150653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:\0 per MONTAGNA\Parcul-National-Retez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 descr="F:\-  1 ENTRATA\-  gif FINE notte\3p8cmcrd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557338"/>
            <a:ext cx="20193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8" descr="P7301288-crop-gr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373A"/>
              </a:clrFrom>
              <a:clrTo>
                <a:srgbClr val="3337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797425"/>
            <a:ext cx="14414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0" descr="E:\CARLA Carla Acer 16-3-2014\- 0A New Pc-ACER 2 febbraio 2013\- 0 GIF cartelle  2012-2013 - 1 maggio\MUSICA  e FIRMA\Firma\z4eadc82991823 by Charlott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867400"/>
            <a:ext cx="1724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940425" y="6248400"/>
            <a:ext cx="1501775" cy="538163"/>
          </a:xfrm>
          <a:prstGeom prst="actionButtonBlank">
            <a:avLst/>
          </a:prstGeom>
          <a:noFill/>
          <a:ln>
            <a:noFill/>
          </a:ln>
          <a:effectLst>
            <a:outerShdw sy="50000" kx="-2453608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100" b="1" kern="0" dirty="0">
                <a:solidFill>
                  <a:srgbClr val="FFFFFF"/>
                </a:solidFill>
                <a:latin typeface="Comic Sans MS" pitchFamily="66" charset="0"/>
                <a:ea typeface="Gulim"/>
                <a:cs typeface="Arial" pitchFamily="34" charset="0"/>
              </a:rPr>
              <a:t>Click </a:t>
            </a:r>
            <a:r>
              <a:rPr lang="en-US" altLang="it-IT" sz="1100" b="1" kern="0" dirty="0" err="1">
                <a:solidFill>
                  <a:srgbClr val="FFFFFF"/>
                </a:solidFill>
                <a:latin typeface="Comic Sans MS" pitchFamily="66" charset="0"/>
                <a:ea typeface="Gulim"/>
                <a:cs typeface="Arial" pitchFamily="34" charset="0"/>
              </a:rPr>
              <a:t>ici</a:t>
            </a:r>
            <a:r>
              <a:rPr lang="en-US" altLang="it-IT" sz="1100" b="1" kern="0" dirty="0">
                <a:solidFill>
                  <a:srgbClr val="FFFFFF"/>
                </a:solidFill>
                <a:latin typeface="Comic Sans MS" pitchFamily="66" charset="0"/>
                <a:ea typeface="Gulim"/>
                <a:cs typeface="Arial" pitchFamily="34" charset="0"/>
              </a:rPr>
              <a:t> pour le revoir</a:t>
            </a:r>
          </a:p>
        </p:txBody>
      </p:sp>
      <p:sp>
        <p:nvSpPr>
          <p:cNvPr id="57350" name="WordArt 8" descr="aquametalicglitter_tlg"/>
          <p:cNvSpPr>
            <a:spLocks noChangeArrowheads="1" noChangeShapeType="1" noTextEdit="1"/>
          </p:cNvSpPr>
          <p:nvPr/>
        </p:nvSpPr>
        <p:spPr bwMode="auto">
          <a:xfrm>
            <a:off x="7669213" y="6251575"/>
            <a:ext cx="1414462" cy="22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(photos 2006)</a:t>
            </a:r>
          </a:p>
        </p:txBody>
      </p:sp>
      <p:pic>
        <p:nvPicPr>
          <p:cNvPr id="57351" name="Picture 2" descr="E:\CARLA Carla Acer 16-3-2014\- 0A New Pc-ACER 2 febbraio 2013\- 00 1 GIUGNO\- ARRIVAL + GIF 21 Giugno\GIF 4 giugno 2015\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6467475"/>
            <a:ext cx="5715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4926013" y="5903913"/>
            <a:ext cx="269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FFFF"/>
                </a:solidFill>
                <a:latin typeface="Monotype Corsiva" pitchFamily="66" charset="0"/>
              </a:rPr>
              <a:t>Musique: Edelweiss – A. Rieu</a:t>
            </a:r>
            <a:endParaRPr lang="it-IT" altLang="it-IT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P8150700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5" descr="F:\-  1 ENTRATA\-  gif IDEE DA USARE\3eme-age_pt-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33825"/>
            <a:ext cx="1358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P8150696-cls010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8150702-lcf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lus/>
      </p:transition>
    </mc:Choice>
    <mc:Fallback xmlns="">
      <p:transition spd="slow" advClick="0" advTm="3000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P8150649-lcf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- 445-Col Raiser\90-Life at Col Raiser\P8150641-l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0 per MONTAGNA\47183f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314">
            <a:off x="-1735138" y="1751013"/>
            <a:ext cx="1828801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29375 -0.036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00" y="-18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" descr="P8150636-lcs015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34</Words>
  <Application>Microsoft Office PowerPoint</Application>
  <PresentationFormat>Presentazione su schermo (4:3)</PresentationFormat>
  <Paragraphs>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Default Design</vt:lpstr>
      <vt:lpstr>1_Default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 quotidienne a Col Raiser</dc:title>
  <dc:creator>Charlotte</dc:creator>
  <cp:lastModifiedBy>carla</cp:lastModifiedBy>
  <cp:revision>269</cp:revision>
  <dcterms:created xsi:type="dcterms:W3CDTF">2010-06-19T22:16:52Z</dcterms:created>
  <dcterms:modified xsi:type="dcterms:W3CDTF">2015-10-03T14:55:43Z</dcterms:modified>
</cp:coreProperties>
</file>