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  <p:sldMasterId id="2147483674" r:id="rId2"/>
  </p:sldMasterIdLst>
  <p:notesMasterIdLst>
    <p:notesMasterId r:id="rId34"/>
  </p:notesMasterIdLst>
  <p:sldIdLst>
    <p:sldId id="569" r:id="rId3"/>
    <p:sldId id="549" r:id="rId4"/>
    <p:sldId id="545" r:id="rId5"/>
    <p:sldId id="552" r:id="rId6"/>
    <p:sldId id="553" r:id="rId7"/>
    <p:sldId id="554" r:id="rId8"/>
    <p:sldId id="541" r:id="rId9"/>
    <p:sldId id="558" r:id="rId10"/>
    <p:sldId id="544" r:id="rId11"/>
    <p:sldId id="526" r:id="rId12"/>
    <p:sldId id="527" r:id="rId13"/>
    <p:sldId id="528" r:id="rId14"/>
    <p:sldId id="529" r:id="rId15"/>
    <p:sldId id="530" r:id="rId16"/>
    <p:sldId id="531" r:id="rId17"/>
    <p:sldId id="532" r:id="rId18"/>
    <p:sldId id="533" r:id="rId19"/>
    <p:sldId id="534" r:id="rId20"/>
    <p:sldId id="535" r:id="rId21"/>
    <p:sldId id="536" r:id="rId22"/>
    <p:sldId id="537" r:id="rId23"/>
    <p:sldId id="538" r:id="rId24"/>
    <p:sldId id="547" r:id="rId25"/>
    <p:sldId id="551" r:id="rId26"/>
    <p:sldId id="542" r:id="rId27"/>
    <p:sldId id="543" r:id="rId28"/>
    <p:sldId id="555" r:id="rId29"/>
    <p:sldId id="546" r:id="rId30"/>
    <p:sldId id="548" r:id="rId31"/>
    <p:sldId id="550" r:id="rId32"/>
    <p:sldId id="560" r:id="rId33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CZeUKTm0/1cquK0NIefafQ==" hashData="Y6kaVZwmu2WMSNvPc7+Q4tJAS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333300"/>
    <a:srgbClr val="663300"/>
    <a:srgbClr val="8D7D05"/>
    <a:srgbClr val="FF9021"/>
    <a:srgbClr val="CC9900"/>
    <a:srgbClr val="100800"/>
    <a:srgbClr val="2A1500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76" autoAdjust="0"/>
    <p:restoredTop sz="94605" autoAdjust="0"/>
  </p:normalViewPr>
  <p:slideViewPr>
    <p:cSldViewPr>
      <p:cViewPr>
        <p:scale>
          <a:sx n="50" d="100"/>
          <a:sy n="50" d="100"/>
        </p:scale>
        <p:origin x="-1234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2560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97CDD98-DE1C-4898-A322-4E9B9F2D188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004358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14F99-4F7F-4F52-83C3-94A930F6A262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248368166"/>
      </p:ext>
    </p:extLst>
  </p:cSld>
  <p:clrMapOvr>
    <a:masterClrMapping/>
  </p:clrMapOvr>
  <p:transition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AFFFA-B6AC-46D7-AEE4-94D6FBE6A5AE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050863340"/>
      </p:ext>
    </p:extLst>
  </p:cSld>
  <p:clrMapOvr>
    <a:masterClrMapping/>
  </p:clrMapOvr>
  <p:transition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FD84A-7290-4FB0-97E2-0E82DE9CCC1F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597870697"/>
      </p:ext>
    </p:extLst>
  </p:cSld>
  <p:clrMapOvr>
    <a:masterClrMapping/>
  </p:clrMapOvr>
  <p:transition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A86516-2811-4740-AA73-87E9EEEE5D59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463011462"/>
      </p:ext>
    </p:extLst>
  </p:cSld>
  <p:clrMapOvr>
    <a:masterClrMapping/>
  </p:clrMapOvr>
  <p:transition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78EFDD-090A-4E1E-8AEE-36ED322077E5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551493118"/>
      </p:ext>
    </p:extLst>
  </p:cSld>
  <p:clrMapOvr>
    <a:masterClrMapping/>
  </p:clrMapOvr>
  <p:transition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89011C-F703-40AB-9832-0839FEAFEDB8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134761855"/>
      </p:ext>
    </p:extLst>
  </p:cSld>
  <p:clrMapOvr>
    <a:masterClrMapping/>
  </p:clrMapOvr>
  <p:transition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C6AB6-CBF8-4CA0-BEB8-896832B3B5D2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94651660"/>
      </p:ext>
    </p:extLst>
  </p:cSld>
  <p:clrMapOvr>
    <a:masterClrMapping/>
  </p:clrMapOvr>
  <p:transition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11789-E417-4F58-9796-63C03E01CC09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827549090"/>
      </p:ext>
    </p:extLst>
  </p:cSld>
  <p:clrMapOvr>
    <a:masterClrMapping/>
  </p:clrMapOvr>
  <p:transition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FCF833-A8CE-4537-9C5D-15DDC1B9C89E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165736606"/>
      </p:ext>
    </p:extLst>
  </p:cSld>
  <p:clrMapOvr>
    <a:masterClrMapping/>
  </p:clrMapOvr>
  <p:transition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B3CF08-42F0-4CCE-8D38-28C1FA0EA7B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894441119"/>
      </p:ext>
    </p:extLst>
  </p:cSld>
  <p:clrMapOvr>
    <a:masterClrMapping/>
  </p:clrMapOvr>
  <p:transition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600200"/>
            <a:ext cx="2057400" cy="51816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6019800" cy="51816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DAAC75-DB85-4D04-A64C-A88BAC8B86F0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288804725"/>
      </p:ext>
    </p:extLst>
  </p:cSld>
  <p:clrMapOvr>
    <a:masterClrMapping/>
  </p:clrMapOvr>
  <p:transition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A5C7ED-A904-451E-B5C8-92D853B07A50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775589036"/>
      </p:ext>
    </p:extLst>
  </p:cSld>
  <p:clrMapOvr>
    <a:masterClrMapping/>
  </p:clrMapOvr>
  <p:transition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FAABDE-54F9-4F8B-8892-F74213D0BC85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607278376"/>
      </p:ext>
    </p:extLst>
  </p:cSld>
  <p:clrMapOvr>
    <a:masterClrMapping/>
  </p:clrMapOvr>
  <p:transition>
    <p:randomBar dir="vert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C092BC-DB02-4AE4-A1D4-61A337868E51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378253784"/>
      </p:ext>
    </p:extLst>
  </p:cSld>
  <p:clrMapOvr>
    <a:masterClrMapping/>
  </p:clrMapOvr>
  <p:transition>
    <p:randomBar dir="vert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1DE8B2-F9D1-4A6F-9416-F2AF60AD6FAA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15672921"/>
      </p:ext>
    </p:extLst>
  </p:cSld>
  <p:clrMapOvr>
    <a:masterClrMapping/>
  </p:clrMapOvr>
  <p:transition>
    <p:randomBar dir="vert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08098A-4C1E-4B9A-AAC6-D105A7E5E259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3286952093"/>
      </p:ext>
    </p:extLst>
  </p:cSld>
  <p:clrMapOvr>
    <a:masterClrMapping/>
  </p:clrMapOvr>
  <p:transition>
    <p:randomBar dir="vert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4F45C-B359-4D75-9438-95920180E39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4236291467"/>
      </p:ext>
    </p:extLst>
  </p:cSld>
  <p:clrMapOvr>
    <a:masterClrMapping/>
  </p:clrMapOvr>
  <p:transition>
    <p:randomBar dir="vert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23749-B0BA-4484-9E5D-B67994A2490C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965761024"/>
      </p:ext>
    </p:extLst>
  </p:cSld>
  <p:clrMapOvr>
    <a:masterClrMapping/>
  </p:clrMapOvr>
  <p:transition>
    <p:randomBar dir="vert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3F9C9B-5E58-4270-949B-538432358107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789240293"/>
      </p:ext>
    </p:extLst>
  </p:cSld>
  <p:clrMapOvr>
    <a:masterClrMapping/>
  </p:clrMapOvr>
  <p:transition>
    <p:randomBar dir="vert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702E75-ACB4-4A38-ADDF-A6C730479AF2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535353935"/>
      </p:ext>
    </p:extLst>
  </p:cSld>
  <p:clrMapOvr>
    <a:masterClrMapping/>
  </p:clrMapOvr>
  <p:transition>
    <p:randomBar dir="vert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72FEA0-A8D5-42D2-ABB1-D9384CA83F76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254917788"/>
      </p:ext>
    </p:extLst>
  </p:cSld>
  <p:clrMapOvr>
    <a:masterClrMapping/>
  </p:clrMapOvr>
  <p:transition>
    <p:randomBar dir="vert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ED9A7A-32DB-48CD-BD82-3525288AB6BB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  <p:extLst>
      <p:ext uri="{BB962C8B-B14F-4D97-AF65-F5344CB8AC3E}">
        <p14:creationId xmlns:p14="http://schemas.microsoft.com/office/powerpoint/2010/main" val="185677494"/>
      </p:ext>
    </p:extLst>
  </p:cSld>
  <p:clrMapOvr>
    <a:masterClrMapping/>
  </p:clrMapOvr>
  <p:transition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56388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72F81751-58FB-4608-9730-87B66CF9F6F8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4" r:id="rId2"/>
    <p:sldLayoutId id="2147483683" r:id="rId3"/>
    <p:sldLayoutId id="2147483682" r:id="rId4"/>
    <p:sldLayoutId id="2147483681" r:id="rId5"/>
    <p:sldLayoutId id="2147483680" r:id="rId6"/>
    <p:sldLayoutId id="2147483679" r:id="rId7"/>
    <p:sldLayoutId id="2147483678" r:id="rId8"/>
    <p:sldLayoutId id="2147483677" r:id="rId9"/>
    <p:sldLayoutId id="2147483676" r:id="rId10"/>
    <p:sldLayoutId id="2147483675" r:id="rId11"/>
  </p:sldLayoutIdLst>
  <p:transition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i="1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endParaRPr lang="en-US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2054ACB3-0063-4500-9E52-3C96EAB84687}" type="slidenum">
              <a:rPr lang="en-US" altLang="it-IT"/>
              <a:pPr>
                <a:defRPr/>
              </a:pPr>
              <a:t>‹N›</a:t>
            </a:fld>
            <a:endParaRPr lang="en-US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5" r:id="rId2"/>
    <p:sldLayoutId id="2147483694" r:id="rId3"/>
    <p:sldLayoutId id="2147483693" r:id="rId4"/>
    <p:sldLayoutId id="2147483692" r:id="rId5"/>
    <p:sldLayoutId id="2147483691" r:id="rId6"/>
    <p:sldLayoutId id="2147483690" r:id="rId7"/>
    <p:sldLayoutId id="2147483689" r:id="rId8"/>
    <p:sldLayoutId id="2147483688" r:id="rId9"/>
    <p:sldLayoutId id="2147483687" r:id="rId10"/>
    <p:sldLayoutId id="2147483686" r:id="rId11"/>
  </p:sldLayoutIdLst>
  <p:transition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5.gif"/><Relationship Id="rId5" Type="http://schemas.openxmlformats.org/officeDocument/2006/relationships/image" Target="../media/image44.gif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F:\- 445-Col Raiser\91-Col Raiser view\P8150662-lcs01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6" name="Picture 2" descr="F:\-  1 ENTRATA\-  gif IDEE DA USARE\ebe34b5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28575"/>
            <a:ext cx="5327650" cy="698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1"/>
          <p:cNvSpPr/>
          <p:nvPr/>
        </p:nvSpPr>
        <p:spPr>
          <a:xfrm>
            <a:off x="59912" y="6175127"/>
            <a:ext cx="349166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H" sz="2400" b="1" kern="0" dirty="0">
                <a:ln>
                  <a:solidFill>
                    <a:prstClr val="black"/>
                  </a:solidFill>
                </a:ln>
                <a:solidFill>
                  <a:srgbClr val="FFFFFF"/>
                </a:solidFill>
                <a:latin typeface="Forte" panose="03060902040502070203" pitchFamily="66" charset="0"/>
              </a:rPr>
              <a:t>Avancement automatique</a:t>
            </a:r>
            <a:endParaRPr lang="fr-CH" sz="2400" dirty="0">
              <a:ln>
                <a:solidFill>
                  <a:prstClr val="black"/>
                </a:solidFill>
              </a:ln>
              <a:solidFill>
                <a:srgbClr val="FFFFFF"/>
              </a:solidFill>
              <a:latin typeface="Forte" panose="03060902040502070203" pitchFamily="66" charset="0"/>
            </a:endParaRPr>
          </a:p>
        </p:txBody>
      </p:sp>
      <p:pic>
        <p:nvPicPr>
          <p:cNvPr id="26628" name="Picture 2" descr="F:\- 445-Col Raiser\91-Col Raiser view\P8060250-lcsle-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504825"/>
            <a:ext cx="1539875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2" descr="F:\- 445-Col Raiser\91-Col Raiser view\P8060250-lcsle--200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471488"/>
            <a:ext cx="1584325" cy="1189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5" descr="E:\CARLA  a T0SHIBA\CARLA Carla Acer 16-3-2014\- 0A New Pc-ACER 2 febbraio 2013\- 00 1 GIUGNO\- ARRIVAL + GIF 21 Giugno\- 0 cartelle  2012-2015 - 1 maggio\MUSICA  e FIRMA\423173SdwjSSks3tKVQzzPv7OAI01nFyY500x203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8" y="5918200"/>
            <a:ext cx="2692400" cy="1093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6" descr="F:\- 445-Col Raiser\- 445-90-91 Vie quotidienne\69a6aa09-400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1730375"/>
            <a:ext cx="1839912" cy="445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WordArt 8" descr="Mármore branco"/>
          <p:cNvSpPr>
            <a:spLocks noChangeArrowheads="1" noChangeShapeType="1" noTextEdit="1"/>
          </p:cNvSpPr>
          <p:nvPr/>
        </p:nvSpPr>
        <p:spPr bwMode="auto">
          <a:xfrm>
            <a:off x="2097142" y="1268761"/>
            <a:ext cx="3937332" cy="1702236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fr-FR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Vie quotidienne au</a:t>
            </a:r>
          </a:p>
          <a:p>
            <a:pPr algn="ctr"/>
            <a:r>
              <a:rPr lang="fr-FR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Col Raiser (2,107 mt)</a:t>
            </a:r>
            <a:endParaRPr lang="it-IT" sz="2400" kern="10" dirty="0" smtClean="0">
              <a:ln w="9525">
                <a:round/>
                <a:headEnd/>
                <a:tailEnd/>
              </a:ln>
              <a:blipFill dpi="0" rotWithShape="1">
                <a:blip r:embed="rId8"/>
                <a:srcRect/>
                <a:tile tx="0" ty="0" sx="100000" sy="100000" flip="none" algn="tl"/>
              </a:blipFill>
              <a:latin typeface="Forte"/>
              <a:cs typeface="Arial" pitchFamily="34" charset="0"/>
            </a:endParaRPr>
          </a:p>
        </p:txBody>
      </p:sp>
      <p:sp>
        <p:nvSpPr>
          <p:cNvPr id="13" name="WordArt 8" descr="Mármore branco"/>
          <p:cNvSpPr>
            <a:spLocks noChangeArrowheads="1" noChangeShapeType="1" noTextEdit="1"/>
          </p:cNvSpPr>
          <p:nvPr/>
        </p:nvSpPr>
        <p:spPr bwMode="auto">
          <a:xfrm>
            <a:off x="2523296" y="3160110"/>
            <a:ext cx="3009900" cy="8001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Harsh3" dir="t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it-IT" sz="2400" kern="10" dirty="0" err="1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Grödental</a:t>
            </a:r>
            <a:r>
              <a:rPr lang="it-IT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 - </a:t>
            </a:r>
            <a:r>
              <a:rPr lang="it-IT" sz="2400" kern="10" dirty="0" err="1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Süd</a:t>
            </a:r>
            <a:r>
              <a:rPr lang="it-IT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 </a:t>
            </a:r>
            <a:r>
              <a:rPr lang="it-IT" sz="2400" kern="10" dirty="0" err="1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Tirol</a:t>
            </a:r>
            <a:endParaRPr lang="it-IT" sz="2400" kern="10" dirty="0" smtClean="0">
              <a:ln w="9525">
                <a:round/>
                <a:headEnd/>
                <a:tailEnd/>
              </a:ln>
              <a:blipFill dpi="0" rotWithShape="1">
                <a:blip r:embed="rId8"/>
                <a:srcRect/>
                <a:tile tx="0" ty="0" sx="100000" sy="100000" flip="none" algn="tl"/>
              </a:blipFill>
              <a:latin typeface="Forte"/>
              <a:cs typeface="Arial" pitchFamily="34" charset="0"/>
            </a:endParaRPr>
          </a:p>
          <a:p>
            <a:pPr algn="ctr"/>
            <a:r>
              <a:rPr lang="it-IT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(</a:t>
            </a:r>
            <a:r>
              <a:rPr lang="it-IT" sz="2400" kern="10" dirty="0" err="1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Italie</a:t>
            </a:r>
            <a:r>
              <a:rPr lang="it-IT" sz="2400" kern="10" dirty="0" smtClean="0">
                <a:ln w="9525">
                  <a:round/>
                  <a:headEnd/>
                  <a:tailEnd/>
                </a:ln>
                <a:blipFill dpi="0" rotWithShape="1">
                  <a:blip r:embed="rId8"/>
                  <a:srcRect/>
                  <a:tile tx="0" ty="0" sx="100000" sy="100000" flip="none" algn="tl"/>
                </a:blipFill>
                <a:latin typeface="Forte"/>
                <a:cs typeface="Arial" pitchFamily="34" charset="0"/>
              </a:rPr>
              <a:t>)</a:t>
            </a:r>
          </a:p>
        </p:txBody>
      </p:sp>
    </p:spTree>
  </p:cSld>
  <p:clrMapOvr>
    <a:masterClrMapping/>
  </p:clrMapOvr>
  <p:transition advClick="0" advTm="4000">
    <p:sndAc>
      <p:stSnd loop="1">
        <p:snd r:embed="rId2" name="Edelweiss - A. Rieu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49" name="Picture 7" descr="P8150662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0" name="Picture 4" descr="F:\0 per MONTAGNA\Chèvre 06.gif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9163"/>
            <a:ext cx="108585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F:\-  1 ENTRATA\-  gif IDEE DA USARE\74dd1d20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1106" flipH="1">
            <a:off x="-2571750" y="4319588"/>
            <a:ext cx="2519362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55 0.1081 L 0.30486 -0.0074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96500" y="-578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9" descr="P8150693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4" name="Picture 6" descr="F:\0 per MONTAGNA\randonneur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23379">
            <a:off x="3997325" y="3616325"/>
            <a:ext cx="1428750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Picture 7" descr="P8150700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5" descr="F:\-  1 ENTRATA\-  gif IDEE DA USARE\3eme-age_pt-37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3933825"/>
            <a:ext cx="1358900" cy="125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6" descr="P8150696-cls010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P8150702-lcfs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plus/>
      </p:transition>
    </mc:Choice>
    <mc:Fallback xmlns="">
      <p:transition spd="slow" advClick="0" advTm="3000">
        <p:plu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9" descr="P8150649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F:\- 445-Col Raiser\90-Life at Col Raiser\P8150641-lcl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F:\0 per MONTAGNA\47183fa4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93314">
            <a:off x="-1735138" y="1751013"/>
            <a:ext cx="1828801" cy="1503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0.29375 -0.03611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68700" y="-180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10" descr="P8150636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8" descr="P8150669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8" descr="P8150659-lcfs0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8" descr="P8150658-lcfs010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8" descr="P8150666-lcs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8" descr="P8150671-lcfs010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8" descr="P8150707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8" descr="P8150708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8" descr="P8150673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8" descr="P8150668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8" descr="P8150674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8" descr="P8150676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8" descr="P8150677-lsfs0150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9" descr="P8150670-l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prism isContent="1" isInverted="1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6" descr="P8150643-csle015l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7" descr="P8150654-cf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9" descr="P8150650-lcs015ac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9" descr="P8060250-lcsle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9" descr="P8150705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warp dir="in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6" descr="P8150656-cfs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6" descr="P8150655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7" descr="P8150653-lcs015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:circle/>
      </p:transition>
    </mc:Choice>
    <mc:Fallback xmlns=""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F:\0 per MONTAGNA\Parcul-National-Retezat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" y="3810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6" name="Picture 2" descr="F:\-  1 ENTRATA\-  gif FINE notte\3p8cmcrd19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4938" y="1557338"/>
            <a:ext cx="2019300" cy="286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8" descr="P7301288-crop-grey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33373A"/>
              </a:clrFrom>
              <a:clrTo>
                <a:srgbClr val="33373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7150" y="4797425"/>
            <a:ext cx="1441450" cy="129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8" name="Picture 10" descr="E:\CARLA Carla Acer 16-3-2014\- 0A New Pc-ACER 2 febbraio 2013\- 0 GIF cartelle  2012-2013 - 1 maggio\MUSICA  e FIRMA\Firma\z4eadc82991823 by Charlotte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2225" y="5867400"/>
            <a:ext cx="1724025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AutoShape 6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5940425" y="6248400"/>
            <a:ext cx="1501775" cy="538163"/>
          </a:xfrm>
          <a:prstGeom prst="actionButtonBlank">
            <a:avLst/>
          </a:prstGeom>
          <a:noFill/>
          <a:ln>
            <a:noFill/>
          </a:ln>
          <a:effectLst>
            <a:outerShdw sy="50000" kx="-2453608" rotWithShape="0">
              <a:srgbClr val="000000">
                <a:alpha val="50000"/>
              </a:srgbClr>
            </a:outerShdw>
          </a:effectLst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it-IT" sz="1100" b="1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Click </a:t>
            </a:r>
            <a:r>
              <a:rPr lang="en-US" altLang="it-IT" sz="1100" b="1" kern="0" dirty="0" err="1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ici</a:t>
            </a:r>
            <a:r>
              <a:rPr lang="en-US" altLang="it-IT" sz="1100" b="1" kern="0" dirty="0">
                <a:solidFill>
                  <a:srgbClr val="FFFFFF"/>
                </a:solidFill>
                <a:latin typeface="Comic Sans MS" pitchFamily="66" charset="0"/>
                <a:ea typeface="Gulim"/>
                <a:cs typeface="Arial" pitchFamily="34" charset="0"/>
              </a:rPr>
              <a:t> pour le revoir</a:t>
            </a:r>
          </a:p>
        </p:txBody>
      </p:sp>
      <p:sp>
        <p:nvSpPr>
          <p:cNvPr id="57350" name="WordArt 8" descr="aquametalicglitter_tlg"/>
          <p:cNvSpPr>
            <a:spLocks noChangeArrowheads="1" noChangeShapeType="1" noTextEdit="1"/>
          </p:cNvSpPr>
          <p:nvPr/>
        </p:nvSpPr>
        <p:spPr bwMode="auto">
          <a:xfrm>
            <a:off x="7669213" y="6251575"/>
            <a:ext cx="1414462" cy="220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Comic Sans MS"/>
              </a:rPr>
              <a:t>(photos 2006)</a:t>
            </a:r>
          </a:p>
        </p:txBody>
      </p:sp>
      <p:pic>
        <p:nvPicPr>
          <p:cNvPr id="57351" name="Picture 2" descr="E:\CARLA Carla Acer 16-3-2014\- 0A New Pc-ACER 2 febbraio 2013\- 00 1 GIUGNO\- ARRIVAL + GIF 21 Giugno\GIF 4 giugno 2015\11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8150" y="6467475"/>
            <a:ext cx="5715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52" name="Text Box 10"/>
          <p:cNvSpPr txBox="1">
            <a:spLocks noChangeArrowheads="1"/>
          </p:cNvSpPr>
          <p:nvPr/>
        </p:nvSpPr>
        <p:spPr bwMode="auto">
          <a:xfrm>
            <a:off x="4926013" y="5903913"/>
            <a:ext cx="26939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it-IT" altLang="it-IT" b="1">
                <a:solidFill>
                  <a:srgbClr val="FFFFFF"/>
                </a:solidFill>
                <a:latin typeface="Monotype Corsiva" pitchFamily="66" charset="0"/>
              </a:rPr>
              <a:t>Musique: Edelweiss – A. Rieu</a:t>
            </a:r>
            <a:endParaRPr lang="it-IT" altLang="it-IT">
              <a:solidFill>
                <a:srgbClr val="FFFFFF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800000"/>
      </a:hlink>
      <a:folHlink>
        <a:srgbClr val="99CC00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8000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3725</TotalTime>
  <Words>34</Words>
  <Application>Microsoft Office PowerPoint</Application>
  <PresentationFormat>Presentazione su schermo (4:3)</PresentationFormat>
  <Paragraphs>8</Paragraphs>
  <Slides>31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Titoli diapositive</vt:lpstr>
      </vt:variant>
      <vt:variant>
        <vt:i4>31</vt:i4>
      </vt:variant>
    </vt:vector>
  </HeadingPairs>
  <TitlesOfParts>
    <vt:vector size="33" baseType="lpstr">
      <vt:lpstr>Default Design</vt:lpstr>
      <vt:lpstr>1_Default Design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Vie quotidienne au Col Raiser</dc:title>
  <dc:creator>Charlotte</dc:creator>
  <cp:lastModifiedBy>carla</cp:lastModifiedBy>
  <cp:revision>269</cp:revision>
  <dcterms:created xsi:type="dcterms:W3CDTF">2010-06-19T22:16:52Z</dcterms:created>
  <dcterms:modified xsi:type="dcterms:W3CDTF">2015-10-10T07:12:08Z</dcterms:modified>
</cp:coreProperties>
</file>