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go Clément" initials="HC" lastIdx="1" clrIdx="0">
    <p:extLst>
      <p:ext uri="{19B8F6BF-5375-455C-9EA6-DF929625EA0E}">
        <p15:presenceInfo xmlns:p15="http://schemas.microsoft.com/office/powerpoint/2012/main" userId="Hugo Clémen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10T17:06:58.463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0028-B8EF-4114-8538-986224A6902B}" type="datetimeFigureOut">
              <a:rPr lang="fr-FR" smtClean="0"/>
              <a:t>10/10/2015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1F90-86C1-4428-B9AE-FF4B6A39AE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73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0028-B8EF-4114-8538-986224A6902B}" type="datetimeFigureOut">
              <a:rPr lang="fr-FR" smtClean="0"/>
              <a:t>10/10/2015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1F90-86C1-4428-B9AE-FF4B6A39AE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89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0028-B8EF-4114-8538-986224A6902B}" type="datetimeFigureOut">
              <a:rPr lang="fr-FR" smtClean="0"/>
              <a:t>10/10/2015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1F90-86C1-4428-B9AE-FF4B6A39AE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49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0028-B8EF-4114-8538-986224A6902B}" type="datetimeFigureOut">
              <a:rPr lang="fr-FR" smtClean="0"/>
              <a:t>10/10/2015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1F90-86C1-4428-B9AE-FF4B6A39AE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515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0028-B8EF-4114-8538-986224A6902B}" type="datetimeFigureOut">
              <a:rPr lang="fr-FR" smtClean="0"/>
              <a:t>10/10/2015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1F90-86C1-4428-B9AE-FF4B6A39AE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56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0028-B8EF-4114-8538-986224A6902B}" type="datetimeFigureOut">
              <a:rPr lang="fr-FR" smtClean="0"/>
              <a:t>10/10/2015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1F90-86C1-4428-B9AE-FF4B6A39AE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418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0028-B8EF-4114-8538-986224A6902B}" type="datetimeFigureOut">
              <a:rPr lang="fr-FR" smtClean="0"/>
              <a:t>10/10/2015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1F90-86C1-4428-B9AE-FF4B6A39AE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1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0028-B8EF-4114-8538-986224A6902B}" type="datetimeFigureOut">
              <a:rPr lang="fr-FR" smtClean="0"/>
              <a:t>10/10/2015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1F90-86C1-4428-B9AE-FF4B6A39AE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71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0028-B8EF-4114-8538-986224A6902B}" type="datetimeFigureOut">
              <a:rPr lang="fr-FR" smtClean="0"/>
              <a:t>10/10/2015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1F90-86C1-4428-B9AE-FF4B6A39AE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54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0028-B8EF-4114-8538-986224A6902B}" type="datetimeFigureOut">
              <a:rPr lang="fr-FR" smtClean="0"/>
              <a:t>10/10/2015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1F90-86C1-4428-B9AE-FF4B6A39AE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56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0028-B8EF-4114-8538-986224A6902B}" type="datetimeFigureOut">
              <a:rPr lang="fr-FR" smtClean="0"/>
              <a:t>10/10/2015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1F90-86C1-4428-B9AE-FF4B6A39AE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346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B0028-B8EF-4114-8538-986224A6902B}" type="datetimeFigureOut">
              <a:rPr lang="fr-FR" smtClean="0"/>
              <a:t>10/10/2015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91F90-86C1-4428-B9AE-FF4B6A39AE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64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827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" y="0"/>
            <a:ext cx="1219200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7200" dirty="0" smtClean="0">
                <a:solidFill>
                  <a:schemeClr val="bg1"/>
                </a:solidFill>
                <a:latin typeface="QUARTZO demo" pitchFamily="2" charset="0"/>
              </a:rPr>
              <a:t>SUMMARY</a:t>
            </a:r>
            <a:endParaRPr lang="fr-FR" sz="7200" dirty="0">
              <a:solidFill>
                <a:schemeClr val="bg1"/>
              </a:solidFill>
              <a:latin typeface="QUARTZO demo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24060" y="1985159"/>
            <a:ext cx="3461204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4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1. Description</a:t>
            </a:r>
            <a:endParaRPr lang="fr-FR" sz="48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24060" y="3046990"/>
            <a:ext cx="685957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2. </a:t>
            </a:r>
            <a:r>
              <a:rPr lang="fr-FR" sz="4800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Deadpool’s</a:t>
            </a:r>
            <a:r>
              <a:rPr lang="fr-FR" sz="4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fr-FR" sz="4800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powers</a:t>
            </a:r>
            <a:r>
              <a:rPr lang="fr-FR" sz="4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and </a:t>
            </a:r>
          </a:p>
          <a:p>
            <a:r>
              <a:rPr lang="fr-FR" sz="4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   </a:t>
            </a:r>
            <a:r>
              <a:rPr lang="fr-FR" sz="4800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Abilities</a:t>
            </a:r>
            <a:endParaRPr lang="fr-FR" sz="4800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787" y="1200329"/>
            <a:ext cx="5307563" cy="530756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924060" y="4662817"/>
            <a:ext cx="5788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3. </a:t>
            </a:r>
            <a:r>
              <a:rPr lang="fr-FR" sz="4800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Deadpool’s</a:t>
            </a:r>
            <a:r>
              <a:rPr lang="fr-FR" sz="4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fr-FR" sz="4800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enemies</a:t>
            </a:r>
            <a:endParaRPr lang="fr-FR" sz="48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3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540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>
                <a:solidFill>
                  <a:schemeClr val="bg1"/>
                </a:solidFill>
                <a:latin typeface="QUARTZO demo" pitchFamily="2" charset="0"/>
              </a:rPr>
              <a:t>GENERAL DESCRIPTION</a:t>
            </a:r>
            <a:endParaRPr lang="fr-FR" sz="4800" dirty="0">
              <a:solidFill>
                <a:schemeClr val="bg1"/>
              </a:solidFill>
              <a:latin typeface="QUARTZO demo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5404" y="132556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Deadpool</a:t>
            </a:r>
            <a:r>
              <a:rPr lang="en-US" sz="2000" dirty="0">
                <a:solidFill>
                  <a:schemeClr val="bg1"/>
                </a:solidFill>
                <a:latin typeface="Berlin Sans FB" panose="020E0602020502020306" pitchFamily="34" charset="0"/>
              </a:rPr>
              <a:t> is a fictional antihero appearing in American comic books published by Marvel Comics. </a:t>
            </a:r>
            <a:r>
              <a:rPr lang="en-US" sz="2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The </a:t>
            </a:r>
            <a:r>
              <a:rPr lang="en-US" sz="2000" dirty="0">
                <a:solidFill>
                  <a:schemeClr val="bg1"/>
                </a:solidFill>
                <a:latin typeface="Berlin Sans FB" panose="020E0602020502020306" pitchFamily="34" charset="0"/>
              </a:rPr>
              <a:t>character first appear in the New Mutant number #98</a:t>
            </a:r>
            <a:r>
              <a:rPr lang="en-US" sz="2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. </a:t>
            </a:r>
            <a:r>
              <a:rPr lang="en-US" sz="2000" dirty="0">
                <a:solidFill>
                  <a:schemeClr val="bg1"/>
                </a:solidFill>
                <a:latin typeface="Berlin Sans FB" panose="020E0602020502020306" pitchFamily="34" charset="0"/>
              </a:rPr>
              <a:t>His real name is Wade </a:t>
            </a:r>
            <a:r>
              <a:rPr lang="en-US" sz="2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Wilson. </a:t>
            </a:r>
            <a:endParaRPr lang="fr-FR" sz="2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779" y="2239859"/>
            <a:ext cx="2754849" cy="429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8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>
                <a:solidFill>
                  <a:schemeClr val="bg1"/>
                </a:solidFill>
                <a:latin typeface="QUARTZO demo" pitchFamily="2" charset="0"/>
              </a:rPr>
              <a:t>PHYSICAL </a:t>
            </a:r>
            <a:r>
              <a:rPr lang="fr-FR" sz="4800" dirty="0">
                <a:solidFill>
                  <a:schemeClr val="bg1"/>
                </a:solidFill>
                <a:latin typeface="QUARTZO demo" pitchFamily="2" charset="0"/>
              </a:rPr>
              <a:t>DESCRIPTION</a:t>
            </a:r>
            <a:endParaRPr lang="fr-FR" sz="48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12022"/>
            <a:ext cx="5285341" cy="480692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048" y="1812022"/>
            <a:ext cx="9345986" cy="5257117"/>
          </a:xfrm>
          <a:prstGeom prst="rect">
            <a:avLst/>
          </a:prstGeom>
        </p:spPr>
      </p:pic>
      <p:cxnSp>
        <p:nvCxnSpPr>
          <p:cNvPr id="18" name="Connecteur droit avec flèche 17"/>
          <p:cNvCxnSpPr/>
          <p:nvPr/>
        </p:nvCxnSpPr>
        <p:spPr>
          <a:xfrm>
            <a:off x="4991450" y="2046914"/>
            <a:ext cx="578840" cy="103184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7667537" y="1812022"/>
            <a:ext cx="2004969" cy="54947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9672506" y="1434409"/>
            <a:ext cx="1819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Two</a:t>
            </a:r>
            <a:r>
              <a:rPr lang="fr-FR" sz="2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sabers</a:t>
            </a:r>
            <a:endParaRPr lang="fr-FR" sz="28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947945" y="1660831"/>
            <a:ext cx="2175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Double </a:t>
            </a:r>
            <a:r>
              <a:rPr lang="fr-FR" sz="2400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fireguns</a:t>
            </a:r>
            <a:endParaRPr lang="fr-FR" sz="24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49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>
                <a:solidFill>
                  <a:schemeClr val="bg1"/>
                </a:solidFill>
                <a:latin typeface="QUARTZO demo" pitchFamily="2" charset="0"/>
              </a:rPr>
              <a:t>POWERS AND ABILITIES</a:t>
            </a:r>
            <a:endParaRPr lang="fr-FR" sz="4800" dirty="0">
              <a:solidFill>
                <a:schemeClr val="bg1"/>
              </a:solidFill>
              <a:latin typeface="QUARTZO demo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4149" y="1104677"/>
            <a:ext cx="10228130" cy="575332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81" y="2099650"/>
            <a:ext cx="60198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0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>
                <a:solidFill>
                  <a:schemeClr val="bg1"/>
                </a:solidFill>
                <a:latin typeface="QUARTZO demo" pitchFamily="2" charset="0"/>
              </a:rPr>
              <a:t>DEADPOOL’S ENEMIES</a:t>
            </a:r>
            <a:endParaRPr lang="fr-FR" sz="4800" dirty="0">
              <a:solidFill>
                <a:schemeClr val="bg1"/>
              </a:solidFill>
              <a:latin typeface="QUARTZO demo" pitchFamily="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94" y="1112107"/>
            <a:ext cx="5282983" cy="567998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926" y="1352698"/>
            <a:ext cx="2819624" cy="519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1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62</Words>
  <Application>Microsoft Office PowerPoint</Application>
  <PresentationFormat>Grand écran</PresentationFormat>
  <Paragraphs>12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Berlin Sans FB</vt:lpstr>
      <vt:lpstr>Calibri</vt:lpstr>
      <vt:lpstr>Calibri Light</vt:lpstr>
      <vt:lpstr>QUARTZO demo</vt:lpstr>
      <vt:lpstr>Thème Office</vt:lpstr>
      <vt:lpstr>Présentation PowerPoint</vt:lpstr>
      <vt:lpstr>Présentation PowerPoint</vt:lpstr>
      <vt:lpstr>GENERAL DESCRIPTION</vt:lpstr>
      <vt:lpstr>PHYSICAL DESCRIPTION</vt:lpstr>
      <vt:lpstr>POWERS AND ABILITIES</vt:lpstr>
      <vt:lpstr>DEADPOOL’S ENEMIES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Jean kev</dc:title>
  <dc:creator>Hugo Clément</dc:creator>
  <cp:lastModifiedBy>Hugo Clément</cp:lastModifiedBy>
  <cp:revision>14</cp:revision>
  <dcterms:created xsi:type="dcterms:W3CDTF">2015-10-10T13:28:17Z</dcterms:created>
  <dcterms:modified xsi:type="dcterms:W3CDTF">2015-10-10T15:48:17Z</dcterms:modified>
</cp:coreProperties>
</file>