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93" r:id="rId2"/>
    <p:sldId id="258" r:id="rId3"/>
    <p:sldId id="259" r:id="rId4"/>
    <p:sldId id="260" r:id="rId5"/>
    <p:sldId id="262" r:id="rId6"/>
    <p:sldId id="263" r:id="rId7"/>
    <p:sldId id="269" r:id="rId8"/>
    <p:sldId id="264" r:id="rId9"/>
    <p:sldId id="267" r:id="rId10"/>
    <p:sldId id="288" r:id="rId11"/>
    <p:sldId id="289" r:id="rId12"/>
    <p:sldId id="290" r:id="rId13"/>
    <p:sldId id="268" r:id="rId14"/>
    <p:sldId id="271" r:id="rId15"/>
    <p:sldId id="291" r:id="rId16"/>
    <p:sldId id="292" r:id="rId17"/>
    <p:sldId id="287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6" r:id="rId26"/>
    <p:sldId id="281" r:id="rId27"/>
    <p:sldId id="282" r:id="rId28"/>
    <p:sldId id="283" r:id="rId29"/>
    <p:sldId id="284" r:id="rId30"/>
    <p:sldId id="285" r:id="rId31"/>
    <p:sldId id="266" r:id="rId32"/>
    <p:sldId id="294" r:id="rId33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0099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0" autoAdjust="0"/>
    <p:restoredTop sz="94737" autoAdjust="0"/>
  </p:normalViewPr>
  <p:slideViewPr>
    <p:cSldViewPr>
      <p:cViewPr varScale="1">
        <p:scale>
          <a:sx n="67" d="100"/>
          <a:sy n="67" d="100"/>
        </p:scale>
        <p:origin x="-9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12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12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  <p:transition spd="slow" advClick="0" advTm="12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E44D348-6627-4FEB-B498-D4C6D4F60506}" type="datetimeFigureOut">
              <a:rPr lang="fr-FR" smtClean="0"/>
              <a:pPr/>
              <a:t>21/08/2012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A5945CC-3DFB-4DDF-B052-83A154B4291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ransition spd="slow" advClick="0" advTm="12000">
    <p:circle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kumimoji="1" sz="2600">
          <a:solidFill>
            <a:schemeClr val="tx1"/>
          </a:solidFill>
          <a:latin typeface="+mn-lt"/>
          <a:ea typeface="+mn-ea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o"/>
        <a:defRPr kumimoji="1" sz="2300">
          <a:solidFill>
            <a:schemeClr val="tx1"/>
          </a:solidFill>
          <a:latin typeface="+mn-lt"/>
          <a:ea typeface="+mn-ea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2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1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755650" y="1412875"/>
            <a:ext cx="730885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  <p:sndAc>
      <p:stSnd loop="1">
        <p:snd r:embed="rId2" name="Enya - Watermar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G_0983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MG_0978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7" descr="IMG_05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IMG_0972"/>
          <p:cNvPicPr>
            <a:picLocks noChangeAspect="1" noChangeArrowheads="1"/>
          </p:cNvPicPr>
          <p:nvPr/>
        </p:nvPicPr>
        <p:blipFill>
          <a:blip r:embed="rId2" cstate="print">
            <a:lum bright="-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6"/>
          <p:cNvSpPr txBox="1">
            <a:spLocks noChangeArrowheads="1"/>
          </p:cNvSpPr>
          <p:nvPr/>
        </p:nvSpPr>
        <p:spPr bwMode="auto">
          <a:xfrm>
            <a:off x="468313" y="5805488"/>
            <a:ext cx="8207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/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IMG_0992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P1010067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IMG_1010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IMG_1001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85746790oXAkfe_fs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43379961NRfpWu_fs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IMG_055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IMG_1012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IMG_1036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-46038"/>
            <a:ext cx="914400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180645367hJnRQi_ph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142875" y="166688"/>
            <a:ext cx="8893175" cy="5916612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6387" name="Text Box 9"/>
          <p:cNvSpPr txBox="1">
            <a:spLocks noChangeArrowheads="1"/>
          </p:cNvSpPr>
          <p:nvPr/>
        </p:nvSpPr>
        <p:spPr bwMode="auto">
          <a:xfrm>
            <a:off x="684213" y="6381750"/>
            <a:ext cx="8459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/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180645803DxDodi_ph"/>
          <p:cNvPicPr>
            <a:picLocks noChangeAspect="1" noChangeArrowheads="1"/>
          </p:cNvPicPr>
          <p:nvPr/>
        </p:nvPicPr>
        <p:blipFill>
          <a:blip r:embed="rId2" cstate="print">
            <a:lum bright="-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9" descr="413096934EVmcbh_fs"/>
          <p:cNvPicPr>
            <a:picLocks noChangeAspect="1" noChangeArrowheads="1"/>
          </p:cNvPicPr>
          <p:nvPr/>
        </p:nvPicPr>
        <p:blipFill>
          <a:blip r:embed="rId2" cstate="print">
            <a:lum bright="-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MG_1072"/>
          <p:cNvPicPr>
            <a:picLocks noChangeAspect="1" noChangeArrowheads="1"/>
          </p:cNvPicPr>
          <p:nvPr/>
        </p:nvPicPr>
        <p:blipFill>
          <a:blip r:embed="rId2" cstate="print">
            <a:lum bright="-12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IMG_1093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179388" y="115888"/>
            <a:ext cx="8785225" cy="6116637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IMG_1144"/>
          <p:cNvPicPr>
            <a:picLocks noChangeAspect="1" noChangeArrowheads="1"/>
          </p:cNvPicPr>
          <p:nvPr/>
        </p:nvPicPr>
        <p:blipFill>
          <a:blip r:embed="rId2" cstate="print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7"/>
          <p:cNvSpPr txBox="1">
            <a:spLocks noChangeArrowheads="1"/>
          </p:cNvSpPr>
          <p:nvPr/>
        </p:nvSpPr>
        <p:spPr bwMode="auto">
          <a:xfrm>
            <a:off x="827088" y="4868863"/>
            <a:ext cx="64087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/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IMG_05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 Box 5"/>
          <p:cNvSpPr txBox="1">
            <a:spLocks noChangeArrowheads="1"/>
          </p:cNvSpPr>
          <p:nvPr/>
        </p:nvSpPr>
        <p:spPr bwMode="auto">
          <a:xfrm>
            <a:off x="468313" y="188913"/>
            <a:ext cx="4535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/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MG_1229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1692275" y="1196975"/>
            <a:ext cx="43926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 b="1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IMG_1236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215900" y="188913"/>
            <a:ext cx="8820150" cy="5951537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IMG_1269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269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139210486VpaQQA_fs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539750" y="6021388"/>
            <a:ext cx="81359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l-GR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IMG_1266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IMG_1252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IMG_1279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IMG_1285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P1010091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468313" y="115888"/>
            <a:ext cx="8388350" cy="583247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IMG_1004"/>
          <p:cNvPicPr>
            <a:picLocks noChangeAspect="1" noChangeArrowheads="1"/>
          </p:cNvPicPr>
          <p:nvPr/>
        </p:nvPicPr>
        <p:blipFill>
          <a:blip r:embed="rId2" cstate="print">
            <a:lum bright="-6000" contrast="6000"/>
          </a:blip>
          <a:srcRect/>
          <a:stretch>
            <a:fillRect/>
          </a:stretch>
        </p:blipFill>
        <p:spPr bwMode="auto">
          <a:xfrm>
            <a:off x="0" y="0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rway ">
  <a:themeElements>
    <a:clrScheme name="norway 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norway ">
      <a:majorFont>
        <a:latin typeface="Verdana"/>
        <a:ea typeface="新細明體"/>
        <a:cs typeface=""/>
      </a:majorFont>
      <a:minorFont>
        <a:latin typeface="Verdan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新細明體" pitchFamily="18" charset="-120"/>
          </a:defRPr>
        </a:defPPr>
      </a:lstStyle>
    </a:lnDef>
  </a:objectDefaults>
  <a:extraClrSchemeLst>
    <a:extraClrScheme>
      <a:clrScheme name="norway 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rway 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rway 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norway </Template>
  <TotalTime>1</TotalTime>
  <Words>8</Words>
  <Application>Microsoft Office PowerPoint</Application>
  <PresentationFormat>Affichage à l'écran (4:3)</PresentationFormat>
  <Paragraphs>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40" baseType="lpstr">
      <vt:lpstr>Verdana</vt:lpstr>
      <vt:lpstr>新細明體</vt:lpstr>
      <vt:lpstr>Arial</vt:lpstr>
      <vt:lpstr>Wingdings</vt:lpstr>
      <vt:lpstr>Calibri</vt:lpstr>
      <vt:lpstr>標楷體</vt:lpstr>
      <vt:lpstr>Tahoma</vt:lpstr>
      <vt:lpstr>norway 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GΚIKA NATASHA</dc:creator>
  <cp:lastModifiedBy>griot</cp:lastModifiedBy>
  <cp:revision>3</cp:revision>
  <cp:lastPrinted>1601-01-01T00:00:00Z</cp:lastPrinted>
  <dcterms:created xsi:type="dcterms:W3CDTF">2007-03-15T19:55:02Z</dcterms:created>
  <dcterms:modified xsi:type="dcterms:W3CDTF">2012-08-21T06:47:52Z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5</vt:i4>
  </property>
</Properties>
</file>