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0" r:id="rId1"/>
  </p:sldMasterIdLst>
  <p:notesMasterIdLst>
    <p:notesMasterId r:id="rId32"/>
  </p:notesMasterIdLst>
  <p:sldIdLst>
    <p:sldId id="716" r:id="rId2"/>
    <p:sldId id="707" r:id="rId3"/>
    <p:sldId id="709" r:id="rId4"/>
    <p:sldId id="698" r:id="rId5"/>
    <p:sldId id="634" r:id="rId6"/>
    <p:sldId id="699" r:id="rId7"/>
    <p:sldId id="700" r:id="rId8"/>
    <p:sldId id="626" r:id="rId9"/>
    <p:sldId id="629" r:id="rId10"/>
    <p:sldId id="701" r:id="rId11"/>
    <p:sldId id="702" r:id="rId12"/>
    <p:sldId id="628" r:id="rId13"/>
    <p:sldId id="703" r:id="rId14"/>
    <p:sldId id="704" r:id="rId15"/>
    <p:sldId id="706" r:id="rId16"/>
    <p:sldId id="715" r:id="rId17"/>
    <p:sldId id="696" r:id="rId18"/>
    <p:sldId id="687" r:id="rId19"/>
    <p:sldId id="688" r:id="rId20"/>
    <p:sldId id="689" r:id="rId21"/>
    <p:sldId id="690" r:id="rId22"/>
    <p:sldId id="691" r:id="rId23"/>
    <p:sldId id="692" r:id="rId24"/>
    <p:sldId id="693" r:id="rId25"/>
    <p:sldId id="694" r:id="rId26"/>
    <p:sldId id="664" r:id="rId27"/>
    <p:sldId id="697" r:id="rId28"/>
    <p:sldId id="666" r:id="rId29"/>
    <p:sldId id="705" r:id="rId30"/>
    <p:sldId id="708" r:id="rId31"/>
  </p:sldIdLst>
  <p:sldSz cx="9144000" cy="6858000" type="screen4x3"/>
  <p:notesSz cx="6858000" cy="9144000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5yY5VRVy5GI0CtV9Mp7v1g==" hashData="RGOIVw6tNO1gdWTX7HxxqZaIPx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2B2B2"/>
    <a:srgbClr val="C0C0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651" autoAdjust="0"/>
    <p:restoredTop sz="92550" autoAdjust="0"/>
  </p:normalViewPr>
  <p:slideViewPr>
    <p:cSldViewPr>
      <p:cViewPr>
        <p:scale>
          <a:sx n="50" d="100"/>
          <a:sy n="50" d="100"/>
        </p:scale>
        <p:origin x="-605" y="-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5" d="100"/>
        <a:sy n="75" d="100"/>
      </p:scale>
      <p:origin x="0" y="2947"/>
    </p:cViewPr>
  </p:sorterViewPr>
  <p:notesViewPr>
    <p:cSldViewPr>
      <p:cViewPr varScale="1">
        <p:scale>
          <a:sx n="58" d="100"/>
          <a:sy n="58" d="100"/>
        </p:scale>
        <p:origin x="-2580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1607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327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607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noProof="0" smtClean="0"/>
              <a:t>Fare clic per modificare gli stili del testo dello schema</a:t>
            </a:r>
          </a:p>
          <a:p>
            <a:pPr lvl="1"/>
            <a:r>
              <a:rPr lang="it-IT" altLang="it-IT" noProof="0" smtClean="0"/>
              <a:t>Secondo livello</a:t>
            </a:r>
          </a:p>
          <a:p>
            <a:pPr lvl="2"/>
            <a:r>
              <a:rPr lang="it-IT" altLang="it-IT" noProof="0" smtClean="0"/>
              <a:t>Terzo livello</a:t>
            </a:r>
          </a:p>
          <a:p>
            <a:pPr lvl="3"/>
            <a:r>
              <a:rPr lang="it-IT" altLang="it-IT" noProof="0" smtClean="0"/>
              <a:t>Quarto livello</a:t>
            </a:r>
          </a:p>
          <a:p>
            <a:pPr lvl="4"/>
            <a:r>
              <a:rPr lang="it-IT" altLang="it-IT" noProof="0" smtClean="0"/>
              <a:t>Quinto livello</a:t>
            </a:r>
          </a:p>
        </p:txBody>
      </p:sp>
      <p:sp>
        <p:nvSpPr>
          <p:cNvPr id="1607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1607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EB0DED02-5794-4812-B748-6854B468F24B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13500805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05E256-A8C2-42FA-89F8-F79A0743AA3F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003061"/>
      </p:ext>
    </p:extLst>
  </p:cSld>
  <p:clrMapOvr>
    <a:masterClrMapping/>
  </p:clrMapOvr>
  <p:transition spd="slow"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9F9384-0837-421F-9732-37AF71AA82EC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425608"/>
      </p:ext>
    </p:extLst>
  </p:cSld>
  <p:clrMapOvr>
    <a:masterClrMapping/>
  </p:clrMapOvr>
  <p:transition spd="slow"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7F7058-350E-4570-A6E9-31BC53F5309D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9672044"/>
      </p:ext>
    </p:extLst>
  </p:cSld>
  <p:clrMapOvr>
    <a:masterClrMapping/>
  </p:clrMapOvr>
  <p:transition spd="slow"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914400" y="178435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876800" y="178435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D5A741-D399-42F0-AED2-ECBBECDDA562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8797014"/>
      </p:ext>
    </p:extLst>
  </p:cSld>
  <p:clrMapOvr>
    <a:masterClrMapping/>
  </p:clrMapOvr>
  <p:transition spd="slow"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A72D2B-4060-4313-BF71-78F9D16BB294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835332"/>
      </p:ext>
    </p:extLst>
  </p:cSld>
  <p:clrMapOvr>
    <a:masterClrMapping/>
  </p:clrMapOvr>
  <p:transition spd="slow"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49307B-AB7F-4D10-BA53-2D412456A2DF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8259180"/>
      </p:ext>
    </p:extLst>
  </p:cSld>
  <p:clrMapOvr>
    <a:masterClrMapping/>
  </p:clrMapOvr>
  <p:transition spd="slow"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40B4F3-B238-47D3-A1AF-248326F9097A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0507308"/>
      </p:ext>
    </p:extLst>
  </p:cSld>
  <p:clrMapOvr>
    <a:masterClrMapping/>
  </p:clrMapOvr>
  <p:transition spd="slow"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A3B94E-6945-49CE-894C-FED8B6BAA7C6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9818250"/>
      </p:ext>
    </p:extLst>
  </p:cSld>
  <p:clrMapOvr>
    <a:masterClrMapping/>
  </p:clrMapOvr>
  <p:transition spd="slow"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ED183E-6D38-47F2-A6D1-623C02AFF708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7967"/>
      </p:ext>
    </p:extLst>
  </p:cSld>
  <p:clrMapOvr>
    <a:masterClrMapping/>
  </p:clrMapOvr>
  <p:transition spd="slow"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9B13EE-D877-467F-80C1-4A2A51F96A2C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8391207"/>
      </p:ext>
    </p:extLst>
  </p:cSld>
  <p:clrMapOvr>
    <a:masterClrMapping/>
  </p:clrMapOvr>
  <p:transition spd="slow"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743700" y="512763"/>
            <a:ext cx="1943100" cy="5843587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914400" y="512763"/>
            <a:ext cx="5676900" cy="5843587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D6F3C4-BD71-4BE1-9197-806BF0B74125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797495"/>
      </p:ext>
    </p:extLst>
  </p:cSld>
  <p:clrMapOvr>
    <a:masterClrMapping/>
  </p:clrMapOvr>
  <p:transition spd="slow" advClick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21"/>
          <p:cNvSpPr>
            <a:spLocks noGrp="1"/>
          </p:cNvSpPr>
          <p:nvPr>
            <p:ph type="title"/>
          </p:nvPr>
        </p:nvSpPr>
        <p:spPr bwMode="auto">
          <a:xfrm>
            <a:off x="914400" y="512763"/>
            <a:ext cx="77724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 smtClean="0"/>
              <a:t>Click to edit Master title style</a:t>
            </a:r>
          </a:p>
        </p:txBody>
      </p:sp>
      <p:sp>
        <p:nvSpPr>
          <p:cNvPr id="1027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914400" y="1784350"/>
            <a:ext cx="77724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 smtClean="0"/>
              <a:t>Click to edit Master text styles</a:t>
            </a:r>
          </a:p>
          <a:p>
            <a:pPr lvl="1"/>
            <a:r>
              <a:rPr lang="en-US" altLang="it-IT" smtClean="0"/>
              <a:t>Second level</a:t>
            </a:r>
          </a:p>
          <a:p>
            <a:pPr lvl="2"/>
            <a:r>
              <a:rPr lang="en-US" altLang="it-IT" smtClean="0"/>
              <a:t>Third level</a:t>
            </a:r>
          </a:p>
          <a:p>
            <a:pPr lvl="3"/>
            <a:r>
              <a:rPr lang="en-US" altLang="it-IT" smtClean="0"/>
              <a:t>Fourth level</a:t>
            </a:r>
          </a:p>
          <a:p>
            <a:pPr lvl="4"/>
            <a:r>
              <a:rPr lang="en-US" altLang="it-IT" smtClean="0"/>
              <a:t>Fifth level</a:t>
            </a:r>
          </a:p>
        </p:txBody>
      </p:sp>
      <p:sp>
        <p:nvSpPr>
          <p:cNvPr id="18" name="Date Placeholder 1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9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20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3C13371E-BC1E-43C1-B3F8-49EF45597FA5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0" r:id="rId2"/>
    <p:sldLayoutId id="2147483659" r:id="rId3"/>
    <p:sldLayoutId id="2147483658" r:id="rId4"/>
    <p:sldLayoutId id="2147483657" r:id="rId5"/>
    <p:sldLayoutId id="2147483656" r:id="rId6"/>
    <p:sldLayoutId id="2147483655" r:id="rId7"/>
    <p:sldLayoutId id="2147483654" r:id="rId8"/>
    <p:sldLayoutId id="2147483653" r:id="rId9"/>
    <p:sldLayoutId id="2147483652" r:id="rId10"/>
    <p:sldLayoutId id="2147483651" r:id="rId11"/>
  </p:sldLayoutIdLst>
  <p:transition spd="slow" advClick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9pPr>
    </p:titleStyle>
    <p:bodyStyle>
      <a:lvl1pPr marL="411163" indent="-342900" algn="l" rtl="0" eaLnBrk="0" fontAlgn="base" hangingPunct="0">
        <a:spcBef>
          <a:spcPts val="7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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739775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"/>
        <a:defRPr sz="2600">
          <a:solidFill>
            <a:schemeClr val="tx1"/>
          </a:solidFill>
          <a:latin typeface="+mn-lt"/>
          <a:cs typeface="+mn-cs"/>
        </a:defRPr>
      </a:lvl2pPr>
      <a:lvl3pPr marL="995363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"/>
        <a:defRPr sz="2400">
          <a:solidFill>
            <a:schemeClr val="tx1"/>
          </a:solidFill>
          <a:latin typeface="+mn-lt"/>
          <a:cs typeface="+mn-cs"/>
        </a:defRPr>
      </a:lvl3pPr>
      <a:lvl4pPr marL="1260475" indent="-228600" algn="l" rtl="0" eaLnBrk="0" fontAlgn="base" hangingPunct="0">
        <a:spcBef>
          <a:spcPct val="20000"/>
        </a:spcBef>
        <a:spcAft>
          <a:spcPct val="0"/>
        </a:spcAft>
        <a:buClr>
          <a:srgbClr val="A8CDD7"/>
        </a:buClr>
        <a:buFont typeface="Wingdings 3" pitchFamily="18" charset="2"/>
        <a:buChar char=""/>
        <a:defRPr sz="2200">
          <a:solidFill>
            <a:schemeClr val="tx1"/>
          </a:solidFill>
          <a:latin typeface="+mn-lt"/>
          <a:cs typeface="+mn-cs"/>
        </a:defRPr>
      </a:lvl4pPr>
      <a:lvl5pPr marL="1481138" indent="-209550" algn="l" rtl="0" eaLnBrk="0" fontAlgn="base" hangingPunct="0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5pPr>
      <a:lvl6pPr marL="19383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6pPr>
      <a:lvl7pPr marL="23955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7pPr>
      <a:lvl8pPr marL="28527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8pPr>
      <a:lvl9pPr marL="33099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9.gif"/><Relationship Id="rId4" Type="http://schemas.openxmlformats.org/officeDocument/2006/relationships/image" Target="../media/image3.png"/><Relationship Id="rId9" Type="http://schemas.openxmlformats.org/officeDocument/2006/relationships/image" Target="../media/image8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7" Type="http://schemas.openxmlformats.org/officeDocument/2006/relationships/image" Target="../media/image54.gif"/><Relationship Id="rId2" Type="http://schemas.openxmlformats.org/officeDocument/2006/relationships/image" Target="../media/image49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3.gif"/><Relationship Id="rId5" Type="http://schemas.openxmlformats.org/officeDocument/2006/relationships/image" Target="../media/image52.gif"/><Relationship Id="rId4" Type="http://schemas.openxmlformats.org/officeDocument/2006/relationships/image" Target="../media/image5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:\- 281-268 C'est L'automne\- gif IDEE DA USARE\image2-9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15" descr="F:\- 281-268 C'est L'automne\- gif da usare\63014239-30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3062288"/>
            <a:ext cx="2305050" cy="241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8" descr="F:\- 281-268 C'est L'automne\- gif da usare\image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9738" y="2797175"/>
            <a:ext cx="1660525" cy="2570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7" descr="F:\- 281-268 C'est L'automne\- 444-281 nuovo\usate\0_124c70_ee9675f2_L-200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2750" y="3073400"/>
            <a:ext cx="2286000" cy="378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Picture 8" descr="F:\- 281-268 C'est L'automne\- 444-281 nuovo\usate\18ba8bc6-250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6063" y="2451100"/>
            <a:ext cx="2308225" cy="2532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Rectangle 1"/>
          <p:cNvSpPr/>
          <p:nvPr/>
        </p:nvSpPr>
        <p:spPr>
          <a:xfrm>
            <a:off x="671211" y="6093296"/>
            <a:ext cx="294022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CH" sz="2000" b="1" kern="0" dirty="0">
                <a:ln>
                  <a:solidFill>
                    <a:prstClr val="black"/>
                  </a:solidFill>
                </a:ln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1"/>
                </a:gradFill>
                <a:latin typeface="Forte" panose="03060902040502070203" pitchFamily="66" charset="0"/>
              </a:rPr>
              <a:t>Avancement automatique</a:t>
            </a:r>
            <a:endParaRPr lang="fr-CH" sz="2000" dirty="0">
              <a:ln>
                <a:solidFill>
                  <a:prstClr val="black"/>
                </a:solidFill>
              </a:ln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1"/>
              </a:gradFill>
              <a:latin typeface="Forte" panose="03060902040502070203" pitchFamily="66" charset="0"/>
            </a:endParaRPr>
          </a:p>
        </p:txBody>
      </p:sp>
      <p:pic>
        <p:nvPicPr>
          <p:cNvPr id="2057" name="Picture 10" descr="E:\CARLA  a T0SHIBA\CARLA Carla Acer 16-3-2014\- 0A New Pc-ACER 2 febbraio 2013\- 00 1 GIUGNO\- ARRIVAL + GIF 21 Giugno\- 0 cartelle  2012-2015 - 1 maggio\FARFALLE\butterfly_bottom346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8463" y="2776538"/>
            <a:ext cx="3267075" cy="130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WordArt 6" descr="TextureKK_06"/>
          <p:cNvSpPr>
            <a:spLocks noChangeArrowheads="1" noChangeShapeType="1" noTextEdit="1"/>
          </p:cNvSpPr>
          <p:nvPr/>
        </p:nvSpPr>
        <p:spPr bwMode="auto">
          <a:xfrm>
            <a:off x="952500" y="265113"/>
            <a:ext cx="3619500" cy="914400"/>
          </a:xfrm>
          <a:prstGeom prst="rect">
            <a:avLst/>
          </a:prstGeom>
        </p:spPr>
        <p:txBody>
          <a:bodyPr wrap="none" fromWordArt="1">
            <a:prstTxWarp prst="textWave2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it-IT" sz="48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9"/>
                  <a:srcRect/>
                  <a:stretch>
                    <a:fillRect/>
                  </a:stretch>
                </a:blipFill>
                <a:latin typeface="Forte"/>
              </a:rPr>
              <a:t>Septembre….</a:t>
            </a:r>
          </a:p>
        </p:txBody>
      </p:sp>
      <p:sp>
        <p:nvSpPr>
          <p:cNvPr id="19" name="WordArt 6" descr="TextureKK_06"/>
          <p:cNvSpPr>
            <a:spLocks noChangeArrowheads="1" noChangeShapeType="1" noTextEdit="1"/>
          </p:cNvSpPr>
          <p:nvPr/>
        </p:nvSpPr>
        <p:spPr bwMode="auto">
          <a:xfrm>
            <a:off x="4133850" y="876300"/>
            <a:ext cx="4325938" cy="1090613"/>
          </a:xfrm>
          <a:prstGeom prst="rect">
            <a:avLst/>
          </a:prstGeom>
        </p:spPr>
        <p:txBody>
          <a:bodyPr wrap="none" fromWordArt="1">
            <a:prstTxWarp prst="textWave2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it-IT" sz="48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9"/>
                  <a:srcRect/>
                  <a:stretch>
                    <a:fillRect/>
                  </a:stretch>
                </a:blipFill>
                <a:latin typeface="Forte"/>
              </a:rPr>
              <a:t>… bonjour Les  feuilles</a:t>
            </a:r>
          </a:p>
        </p:txBody>
      </p:sp>
      <p:pic>
        <p:nvPicPr>
          <p:cNvPr id="2060" name="Picture 22" descr="3841476c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331913" y="265113"/>
            <a:ext cx="2016125" cy="1992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1" name="Picture 24" descr="3841476c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3573463"/>
            <a:ext cx="2089150" cy="206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2" name="Picture 31" descr="3841476c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435600" y="3860800"/>
            <a:ext cx="2335213" cy="2306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10000">
    <p:sndAc>
      <p:stSnd loop="1">
        <p:snd r:embed="rId2" name="September Morn - Neil Diamon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7" presetClass="entr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F:\- 281-268 C'est L'automne\1 ENTRATA\2c360425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9875" cy="711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2" descr="F:\- 281-268 C'est L'automne\- gif da usare\20110026e20abd-3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4365625"/>
            <a:ext cx="2857500" cy="231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14:doors dir="vert"/>
      </p:transition>
    </mc:Choice>
    <mc:Fallback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F:\- 281-268 C'est L'automne\PA282020-lcfs015-orizz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0"/>
            <a:ext cx="9120187" cy="684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Picture 3" descr="F:\- 281-268 C'est L'automne\- 444-281 nuovo\usate\a329f4bc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2038" y="4365625"/>
            <a:ext cx="1962150" cy="205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hthoek 3"/>
          <p:cNvSpPr/>
          <p:nvPr/>
        </p:nvSpPr>
        <p:spPr>
          <a:xfrm>
            <a:off x="36513" y="0"/>
            <a:ext cx="9107487" cy="6840538"/>
          </a:xfrm>
          <a:prstGeom prst="rect">
            <a:avLst/>
          </a:prstGeom>
          <a:solidFill>
            <a:sysClr val="window" lastClr="FFFFFF">
              <a:alpha val="42000"/>
            </a:sysClr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NL" kern="0">
              <a:solidFill>
                <a:prstClr val="white"/>
              </a:solidFill>
              <a:latin typeface="Calibri"/>
              <a:cs typeface="Arial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14:gallery dir="l"/>
      </p:transition>
    </mc:Choice>
    <mc:Fallback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3" descr="PA282017-lcfsle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14:gallery dir="l"/>
      </p:transition>
    </mc:Choice>
    <mc:Fallback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PA139513-lcfs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14:gallery dir="l"/>
      </p:transition>
    </mc:Choice>
    <mc:Fallback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 descr="PA282027-cfs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14:gallery dir="l"/>
      </p:transition>
    </mc:Choice>
    <mc:Fallback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3" descr="PA139435-lcfs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9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:pull dir="lu"/>
      </p:transition>
    </mc:Choice>
    <mc:Fallback>
      <p:transition spd="slow" advClick="0" advTm="3000">
        <p:pull dir="lu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PA139439-lcs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3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:pull dir="ru"/>
      </p:transition>
    </mc:Choice>
    <mc:Fallback>
      <p:transition spd="slow" advClick="0" advTm="3000">
        <p:pull dir="ru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PA139471-cs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Picture 4" descr="F:\- 281-268 C'est L'automne\- 444-281 nuovo\usate\cygne ailes ouvertes.gif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125" y="1268413"/>
            <a:ext cx="2189163" cy="135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:pull dir="ld"/>
      </p:transition>
    </mc:Choice>
    <mc:Fallback>
      <p:transition spd="slow" advClick="0" advTm="3000">
        <p:pull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 descr="PA139514-lc015f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Picture 2" descr="F:\- 281-268 C'est L'automne\- 444-281 nuovo\usate\bcfd36e3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2488" y="4508500"/>
            <a:ext cx="1444625" cy="1185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:pull dir="ru"/>
      </p:transition>
    </mc:Choice>
    <mc:Fallback>
      <p:transition spd="slow" advClick="0" advTm="3000">
        <p:pull dir="ru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3" descr="PA139479-cls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" y="0"/>
            <a:ext cx="9124950" cy="684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:pull dir="lu"/>
      </p:transition>
    </mc:Choice>
    <mc:Fallback>
      <p:transition spd="slow" advClick="0" advTm="3000">
        <p:pull dir="lu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PA139467-cfs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0163"/>
            <a:ext cx="9209088" cy="6888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:pull dir="ru"/>
      </p:transition>
    </mc:Choice>
    <mc:Fallback>
      <p:transition spd="slow" advClick="0" advTm="3000">
        <p:pull dir="ru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 descr="PA139501-lc015f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5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9" name="Picture 2" descr="F:\- 281-268 C'est L'automne\- 444-281 nuovo\usate\cygne ailes ouvertes.gif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3000" y="620713"/>
            <a:ext cx="2441575" cy="1512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:pull dir="lu"/>
      </p:transition>
    </mc:Choice>
    <mc:Fallback>
      <p:transition spd="slow" advClick="0" advTm="3000">
        <p:pull dir="lu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3" descr="PA139496-lc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73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14:ripple/>
      </p:transition>
    </mc:Choice>
    <mc:Fallback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3" descr="PA139487-lcfs-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14:flip dir="r"/>
      </p:transition>
    </mc:Choice>
    <mc:Fallback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3" descr="E:\CARLA  a T0SHIBA\- 0 GIF  cartelle  solo SAMSUNG 31-1-2013\AUTUNNO 2013 gruppi\vendemmia\fc5fd6c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WordArt 6" descr="TextureKK_06"/>
          <p:cNvSpPr>
            <a:spLocks noChangeArrowheads="1" noChangeShapeType="1" noTextEdit="1"/>
          </p:cNvSpPr>
          <p:nvPr/>
        </p:nvSpPr>
        <p:spPr bwMode="auto">
          <a:xfrm>
            <a:off x="425450" y="5516563"/>
            <a:ext cx="4146550" cy="923925"/>
          </a:xfrm>
          <a:prstGeom prst="rect">
            <a:avLst/>
          </a:prstGeom>
        </p:spPr>
        <p:txBody>
          <a:bodyPr wrap="none" fromWordArt="1">
            <a:prstTxWarp prst="textWave2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it-IT" sz="48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3"/>
                  <a:srcRect/>
                  <a:tile tx="0" ty="0" sx="100000" sy="100000" flip="none" algn="tl"/>
                </a:blipFill>
                <a:latin typeface="Forte"/>
              </a:rPr>
              <a:t>Bientõt les vendanges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5000">
        <p14:flip dir="r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0" descr="PB122526-lcfsSH0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 descr="F:\- 281-268 C'est L'automne\- gif usate\0_93144_9e3af8d6_L-200-une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1755775"/>
            <a:ext cx="466725" cy="44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6" descr="F:\- 281-268 C'est L'automne\- gif usate\0_93144_9e3af8d6_L-200-two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9613" y="1077913"/>
            <a:ext cx="409575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Picture 7" descr="F:\- 281-268 C'est L'automne\- gif usate\0_93144_9e3af8d6_L-200-tree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1268413"/>
            <a:ext cx="4857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8" descr="F:\- 281-268 C'est L'automne\- gif usate\0_93144_9e3af8d6_L-200-four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1950" y="1444625"/>
            <a:ext cx="400050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14:doors dir="vert"/>
      </p:transition>
    </mc:Choice>
    <mc:Fallback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3.7037E-6 L -4.44444E-6 0.35162 C -4.44444E-6 0.50926 0.0316 0.70348 0.05747 0.70348 L 0.11511 0.70348 " pathEditMode="relative" rAng="0" ptsTypes="FfFF">
                                      <p:cBhvr>
                                        <p:cTn id="6" dur="3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747" y="35162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6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4.44444E-6 2.59259E-6 L -4.44444E-6 0.24745 C -4.44444E-6 0.35833 -0.02013 0.4949 -0.03645 0.4949 L -0.07274 0.4949 " pathEditMode="relative" rAng="0" ptsTypes="FfFF">
                                      <p:cBhvr>
                                        <p:cTn id="8" dur="3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46" y="24745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50" presetClass="path" presetSubtype="0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4.44444E-6 1.85185E-6 L 0.07275 1.85185E-6 C 0.10556 1.85185E-6 0.14671 0.13935 0.14671 0.25324 L 0.14671 0.50787 " pathEditMode="relative" rAng="0" ptsTypes="FfFF">
                                      <p:cBhvr>
                                        <p:cTn id="10" dur="3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326" y="253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2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2.59259E-6 L 0.03855 -2.59259E-6 C 0.05573 -2.59259E-6 0.07709 0.18681 0.07709 0.33866 L 0.07709 0.67732 " pathEditMode="relative" rAng="0" ptsTypes="FfFF">
                                      <p:cBhvr>
                                        <p:cTn id="13" dur="3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54" y="338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0" descr="PA110299-cfs-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:pull/>
      </p:transition>
    </mc:Choice>
    <mc:Fallback>
      <p:transition spd="slow" advClick="0" advTm="3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9" descr="PA110300-cfs-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3813"/>
            <a:ext cx="9205913" cy="6881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:pull dir="d"/>
      </p:transition>
    </mc:Choice>
    <mc:Fallback>
      <p:transition spd="slow" advClick="0" advTm="3000">
        <p:pull dir="d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8" descr="PA110301-lcfsle-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:pull dir="r"/>
      </p:transition>
    </mc:Choice>
    <mc:Fallback>
      <p:transition spd="slow" advClick="0" advTm="3000">
        <p:pull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7" descr="PA110302-cfs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:pull dir="u"/>
      </p:transition>
    </mc:Choice>
    <mc:Fallback>
      <p:transition spd="slow" advClick="0" advTm="3000">
        <p:pull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6" descr="PA110303-cfsl-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:pull dir="ld"/>
      </p:transition>
    </mc:Choice>
    <mc:Fallback>
      <p:transition spd="slow" advClick="0" advTm="3000">
        <p:pull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5" descr="PA110304-cfs-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50"/>
            <a:ext cx="9134475" cy="685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:pull dir="lu"/>
      </p:transition>
    </mc:Choice>
    <mc:Fallback>
      <p:transition spd="slow" advClick="0" advTm="3000">
        <p:pull dir="lu"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4" descr="PA110305-cfsle-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3" y="0"/>
            <a:ext cx="9172575" cy="699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:pull dir="rd"/>
      </p:transition>
    </mc:Choice>
    <mc:Fallback>
      <p:transition spd="slow" advClick="0" advTm="3000">
        <p:pull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3" descr="PA110306-cfsle-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:pull dir="ru"/>
      </p:transition>
    </mc:Choice>
    <mc:Fallback>
      <p:transition spd="slow" advClick="0" advTm="3000">
        <p:pull dir="ru"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PA110311-cfs-20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1" name="Picture 2" descr="F:\- gif IDEE DA USARE\239cbe3a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6938" y="3573463"/>
            <a:ext cx="1541462" cy="287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5000">
        <p:pull dir="r"/>
      </p:transition>
    </mc:Choice>
    <mc:Fallback>
      <p:transition spd="slow" advClick="0" advTm="5000">
        <p:pull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19" descr="PA110312-cfsl-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14:prism/>
      </p:transition>
    </mc:Choice>
    <mc:Fallback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PA110313-cfsl-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73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14:prism/>
      </p:transition>
    </mc:Choice>
    <mc:Fallback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4" descr="PA281976-lc015f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split orient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F:\- 281-268 C'est L'automne\1 ENTRATA\bf6db29a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7" name="Picture 8" descr="P7301288-crop-grey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33373A"/>
              </a:clrFrom>
              <a:clrTo>
                <a:srgbClr val="33373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991100"/>
            <a:ext cx="1225550" cy="1096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8" name="Text Box 39">
            <a:hlinkClick r:id="" action="ppaction://hlinkshowjump?jump=firstslide"/>
          </p:cNvPr>
          <p:cNvSpPr txBox="1">
            <a:spLocks noChangeArrowheads="1"/>
          </p:cNvSpPr>
          <p:nvPr/>
        </p:nvSpPr>
        <p:spPr bwMode="auto">
          <a:xfrm>
            <a:off x="4860925" y="6416675"/>
            <a:ext cx="1943100" cy="320675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CC0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700"/>
              </a:spcBef>
              <a:buClr>
                <a:schemeClr val="tx2"/>
              </a:buClr>
              <a:buSzPct val="95000"/>
              <a:buFont typeface="Wingdings" pitchFamily="2" charset="2"/>
              <a:buChar char=""/>
              <a:defRPr sz="3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90000"/>
              <a:buFont typeface="Wingdings" pitchFamily="2" charset="2"/>
              <a:buChar char=""/>
              <a:defRPr sz="26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Font typeface="Wingdings 2" pitchFamily="18" charset="2"/>
              <a:buChar char=""/>
              <a:defRPr sz="24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A8CDD7"/>
              </a:buClr>
              <a:buFont typeface="Wingdings 3" pitchFamily="18" charset="2"/>
              <a:buChar char=""/>
              <a:defRPr sz="22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>
                <a:srgbClr val="EAEBDE"/>
              </a:buClr>
              <a:buFont typeface="Wingdings" pitchFamily="2" charset="2"/>
              <a:buNone/>
            </a:pPr>
            <a:r>
              <a:rPr lang="en-US" altLang="it-IT" sz="1500">
                <a:solidFill>
                  <a:srgbClr val="FFFF66"/>
                </a:solidFill>
                <a:latin typeface="Monotype Corsiva" pitchFamily="66" charset="0"/>
              </a:rPr>
              <a:t>Click ici pour le revoir</a:t>
            </a:r>
          </a:p>
        </p:txBody>
      </p:sp>
      <p:pic>
        <p:nvPicPr>
          <p:cNvPr id="31749" name="Picture 3" descr="F:\- 281-268 C'est L'automne\- 444-281 nuovo\usate\726778PcUpMgnwoCmBJSSVC-35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2652713"/>
            <a:ext cx="3805238" cy="2338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50" name="Text Box 10"/>
          <p:cNvSpPr txBox="1">
            <a:spLocks noChangeArrowheads="1"/>
          </p:cNvSpPr>
          <p:nvPr/>
        </p:nvSpPr>
        <p:spPr bwMode="auto">
          <a:xfrm>
            <a:off x="395288" y="6291263"/>
            <a:ext cx="37433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it-IT" altLang="it-IT" b="1">
                <a:latin typeface="Monotype Corsiva" pitchFamily="66" charset="0"/>
              </a:rPr>
              <a:t>Musique: September Morn – Neil  Diamond</a:t>
            </a:r>
            <a:endParaRPr lang="it-IT" altLang="it-IT"/>
          </a:p>
        </p:txBody>
      </p:sp>
      <p:sp>
        <p:nvSpPr>
          <p:cNvPr id="31751" name="WordArt 11" descr="yellow_mosiacglitter_SPRX"/>
          <p:cNvSpPr>
            <a:spLocks noChangeArrowheads="1" noChangeShapeType="1" noTextEdit="1"/>
          </p:cNvSpPr>
          <p:nvPr/>
        </p:nvSpPr>
        <p:spPr bwMode="auto">
          <a:xfrm>
            <a:off x="7380288" y="6165850"/>
            <a:ext cx="792162" cy="1651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it-IT" sz="2400" kern="10">
                <a:ln w="9525">
                  <a:solidFill>
                    <a:srgbClr val="99CC00"/>
                  </a:solidFill>
                  <a:round/>
                  <a:headEnd/>
                  <a:tailEnd/>
                </a:ln>
                <a:blipFill dpi="0" rotWithShape="0">
                  <a:blip r:embed="rId5"/>
                  <a:srcRect/>
                  <a:tile tx="0" ty="0" sx="100000" sy="100000" flip="none" algn="tl"/>
                </a:blipFill>
                <a:latin typeface="Monotype Corsiva"/>
              </a:rPr>
              <a:t>(photos 2010)</a:t>
            </a:r>
          </a:p>
        </p:txBody>
      </p:sp>
      <p:pic>
        <p:nvPicPr>
          <p:cNvPr id="31752" name="Picture 2" descr="E:\CARLA Carla Acer 16-3-2014\- 0A New Pc-ACER 2 febbraio 2013\- 00 1 GIUGNO\- ARRIVAL + GIF 21 Giugno\GIF 4 giugno 2015\11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4588" y="6391275"/>
            <a:ext cx="565150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3" name="Picture 10" descr="E:\CARLA Carla Acer 16-3-2014\- 0A New Pc-ACER 2 febbraio 2013\- 0 GIF cartelle  2012-2013 - 1 maggio\MUSICA  e FIRMA\Firma\z4eadc82991823 by Charlotte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5897563"/>
            <a:ext cx="1333500" cy="29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5_Metro">
  <a:themeElements>
    <a:clrScheme name="5_Metro 1">
      <a:dk1>
        <a:srgbClr val="676A55"/>
      </a:dk1>
      <a:lt1>
        <a:srgbClr val="FFFFFF"/>
      </a:lt1>
      <a:dk2>
        <a:srgbClr val="000000"/>
      </a:dk2>
      <a:lt2>
        <a:srgbClr val="EAEBDE"/>
      </a:lt2>
      <a:accent1>
        <a:srgbClr val="72A376"/>
      </a:accent1>
      <a:accent2>
        <a:srgbClr val="B0CCB0"/>
      </a:accent2>
      <a:accent3>
        <a:srgbClr val="AAAAAA"/>
      </a:accent3>
      <a:accent4>
        <a:srgbClr val="DADADA"/>
      </a:accent4>
      <a:accent5>
        <a:srgbClr val="BCCEBD"/>
      </a:accent5>
      <a:accent6>
        <a:srgbClr val="9FB99F"/>
      </a:accent6>
      <a:hlink>
        <a:srgbClr val="DB5353"/>
      </a:hlink>
      <a:folHlink>
        <a:srgbClr val="903638"/>
      </a:folHlink>
    </a:clrScheme>
    <a:fontScheme name="5_Metro">
      <a:majorFont>
        <a:latin typeface="Consolas"/>
        <a:ea typeface=""/>
        <a:cs typeface="Arial"/>
      </a:majorFont>
      <a:minorFont>
        <a:latin typeface="Corbe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5_Metro 1">
        <a:dk1>
          <a:srgbClr val="676A55"/>
        </a:dk1>
        <a:lt1>
          <a:srgbClr val="FFFFFF"/>
        </a:lt1>
        <a:dk2>
          <a:srgbClr val="000000"/>
        </a:dk2>
        <a:lt2>
          <a:srgbClr val="EAEBDE"/>
        </a:lt2>
        <a:accent1>
          <a:srgbClr val="72A376"/>
        </a:accent1>
        <a:accent2>
          <a:srgbClr val="B0CCB0"/>
        </a:accent2>
        <a:accent3>
          <a:srgbClr val="AAAAAA"/>
        </a:accent3>
        <a:accent4>
          <a:srgbClr val="DADADA"/>
        </a:accent4>
        <a:accent5>
          <a:srgbClr val="BCCEBD"/>
        </a:accent5>
        <a:accent6>
          <a:srgbClr val="9FB99F"/>
        </a:accent6>
        <a:hlink>
          <a:srgbClr val="DB5353"/>
        </a:hlink>
        <a:folHlink>
          <a:srgbClr val="903638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4594</TotalTime>
  <Words>27</Words>
  <Application>Microsoft Office PowerPoint</Application>
  <PresentationFormat>Presentazione su schermo (4:3)</PresentationFormat>
  <Paragraphs>7</Paragraphs>
  <Slides>30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30</vt:i4>
      </vt:variant>
    </vt:vector>
  </HeadingPairs>
  <TitlesOfParts>
    <vt:vector size="31" baseType="lpstr">
      <vt:lpstr>5_Metro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Septembre ... bonjour les feuilles</dc:title>
  <dc:creator>Charlotte</dc:creator>
  <cp:lastModifiedBy>carla</cp:lastModifiedBy>
  <cp:revision>306</cp:revision>
  <dcterms:created xsi:type="dcterms:W3CDTF">2010-06-19T22:16:52Z</dcterms:created>
  <dcterms:modified xsi:type="dcterms:W3CDTF">2015-09-26T14:42:40Z</dcterms:modified>
</cp:coreProperties>
</file>