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</p:sldMasterIdLst>
  <p:notesMasterIdLst>
    <p:notesMasterId r:id="rId29"/>
  </p:notesMasterIdLst>
  <p:sldIdLst>
    <p:sldId id="711" r:id="rId3"/>
    <p:sldId id="725" r:id="rId4"/>
    <p:sldId id="671" r:id="rId5"/>
    <p:sldId id="707" r:id="rId6"/>
    <p:sldId id="588" r:id="rId7"/>
    <p:sldId id="672" r:id="rId8"/>
    <p:sldId id="673" r:id="rId9"/>
    <p:sldId id="591" r:id="rId10"/>
    <p:sldId id="674" r:id="rId11"/>
    <p:sldId id="675" r:id="rId12"/>
    <p:sldId id="596" r:id="rId13"/>
    <p:sldId id="676" r:id="rId14"/>
    <p:sldId id="601" r:id="rId15"/>
    <p:sldId id="677" r:id="rId16"/>
    <p:sldId id="678" r:id="rId17"/>
    <p:sldId id="679" r:id="rId18"/>
    <p:sldId id="680" r:id="rId19"/>
    <p:sldId id="681" r:id="rId20"/>
    <p:sldId id="682" r:id="rId21"/>
    <p:sldId id="683" r:id="rId22"/>
    <p:sldId id="684" r:id="rId23"/>
    <p:sldId id="685" r:id="rId24"/>
    <p:sldId id="610" r:id="rId25"/>
    <p:sldId id="613" r:id="rId26"/>
    <p:sldId id="686" r:id="rId27"/>
    <p:sldId id="714" r:id="rId2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78YrPC7IJgRIsWQr0wOOQ==" hashData="4DT8Yz4OEDhulYJAPHG0/yxCg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2577" autoAdjust="0"/>
  </p:normalViewPr>
  <p:slideViewPr>
    <p:cSldViewPr>
      <p:cViewPr>
        <p:scale>
          <a:sx n="33" d="100"/>
          <a:sy n="33" d="100"/>
        </p:scale>
        <p:origin x="-1378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CDDE569-8056-4FA4-9F20-F09F9B0CFF6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81598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194ED-68FC-4A45-BF72-D4A5B94B3E9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749780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CBDB7-150D-4805-AE08-40643AC453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138715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ED060-7422-4EEE-907C-78C8D73D8F2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734293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9B313-2902-4A56-9AC8-B9FA9058847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957164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55331-F27E-432D-918F-25F5FEE3399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070279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A59D2-8EAC-4BDF-A0DC-F424BD55783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815889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A3E66-557E-442A-95B8-0F8DFC4C929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27517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BE09F-EBEA-4AC8-8C85-D8F9FD25A24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826753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6E954-DE89-4141-ABCD-3D85D5B127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581219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9F309-8F3C-407E-BBCE-B7D928D5B96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975701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6EDAB-E6E0-4D44-B38D-1F3D7BF339B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811108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B7D3D-0923-4A50-856A-D6A068BBD33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23866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B16BC-295F-47F3-91A5-6117FBA256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783418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8704C-ABB0-49C3-A1C1-DA301FAC81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672638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345F5-269B-4E7E-A781-E96E24974B7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283581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AD089-134F-4713-86D4-DDB33B3CF5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72489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C54A6-6935-4255-BFB6-524FA76013C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72742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03DE1-231A-40A6-BE95-40999B9C2DB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710512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82626-835E-4726-A564-15DC83D0725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116294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E4E1B-F909-43BF-8D79-74B90DA5F43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511301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CF2D4-0780-4339-A192-519FE562CB8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441495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815BA-308A-4C24-B1F9-BE96208C5E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23151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5C54697-475F-4ADA-853F-445D7755D6E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331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0B1DE98-1A8C-447D-9E20-A90B963C073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gif"/><Relationship Id="rId7" Type="http://schemas.openxmlformats.org/officeDocument/2006/relationships/image" Target="../media/image55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F:\- 281-268 C'est L'automne\1 ENTRATA\7b919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 rot="1422891">
            <a:off x="1631341" y="1592656"/>
            <a:ext cx="6516577" cy="2142394"/>
          </a:xfrm>
          <a:prstGeom prst="rect">
            <a:avLst/>
          </a:prstGeom>
          <a:ln>
            <a:noFill/>
          </a:ln>
        </p:spPr>
        <p:txBody>
          <a:bodyPr spcFirstLastPara="1">
            <a:prstTxWarp prst="textCircle">
              <a:avLst/>
            </a:prstTxWarp>
            <a:spAutoFit/>
            <a:scene3d>
              <a:camera prst="orthographicFront"/>
              <a:lightRig rig="threePt" dir="t"/>
            </a:scene3d>
            <a:sp3d extrusionH="438150">
              <a:bevelT w="698500"/>
              <a:bevelB w="800100"/>
              <a:extrusionClr>
                <a:srgbClr val="FFC000"/>
              </a:extrusion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blipFill>
                  <a:blip r:embed="rId4"/>
                  <a:stretch>
                    <a:fillRect/>
                  </a:stretch>
                </a:blipFill>
                <a:latin typeface="Forte" panose="03060902040502070203" pitchFamily="66" charset="0"/>
              </a:rPr>
              <a:t>Au  revoir  </a:t>
            </a:r>
            <a:r>
              <a:rPr lang="en-US" sz="5400" dirty="0" err="1">
                <a:blipFill>
                  <a:blip r:embed="rId4"/>
                  <a:stretch>
                    <a:fillRect/>
                  </a:stretch>
                </a:blipFill>
                <a:latin typeface="Forte" panose="03060902040502070203" pitchFamily="66" charset="0"/>
              </a:rPr>
              <a:t>l’été</a:t>
            </a:r>
            <a:endParaRPr lang="en-US" sz="5400" dirty="0">
              <a:blipFill>
                <a:blip r:embed="rId4"/>
                <a:stretch>
                  <a:fillRect/>
                </a:stretch>
              </a:blipFill>
              <a:latin typeface="Forte" panose="03060902040502070203" pitchFamily="66" charset="0"/>
            </a:endParaRPr>
          </a:p>
        </p:txBody>
      </p:sp>
      <p:pic>
        <p:nvPicPr>
          <p:cNvPr id="26627" name="Picture 3" descr="F:\- gif IDEE DA USARE\3a7da448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349500"/>
            <a:ext cx="19526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/>
          <p:nvPr/>
        </p:nvSpPr>
        <p:spPr>
          <a:xfrm rot="1422891">
            <a:off x="1847363" y="2704766"/>
            <a:ext cx="6516577" cy="2142394"/>
          </a:xfrm>
          <a:prstGeom prst="rect">
            <a:avLst/>
          </a:prstGeom>
          <a:ln>
            <a:noFill/>
          </a:ln>
        </p:spPr>
        <p:txBody>
          <a:bodyPr spcFirstLastPara="1">
            <a:prstTxWarp prst="textCircle">
              <a:avLst/>
            </a:prstTxWarp>
            <a:spAutoFit/>
            <a:scene3d>
              <a:camera prst="orthographicFront"/>
              <a:lightRig rig="threePt" dir="t"/>
            </a:scene3d>
            <a:sp3d extrusionH="438150">
              <a:bevelT w="698500"/>
              <a:bevelB w="800100"/>
              <a:extrusionClr>
                <a:srgbClr val="FFC000"/>
              </a:extrusion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blipFill>
                  <a:blip r:embed="rId4"/>
                  <a:stretch>
                    <a:fillRect/>
                  </a:stretch>
                </a:blipFill>
                <a:latin typeface="Forte" panose="03060902040502070203" pitchFamily="66" charset="0"/>
              </a:rPr>
              <a:t>Bonjour  </a:t>
            </a:r>
            <a:r>
              <a:rPr lang="en-US" sz="5400" dirty="0" err="1">
                <a:blipFill>
                  <a:blip r:embed="rId4"/>
                  <a:stretch>
                    <a:fillRect/>
                  </a:stretch>
                </a:blipFill>
                <a:latin typeface="Forte" panose="03060902040502070203" pitchFamily="66" charset="0"/>
              </a:rPr>
              <a:t>l’Automne</a:t>
            </a:r>
            <a:endParaRPr lang="en-US" sz="5400" dirty="0">
              <a:blipFill>
                <a:blip r:embed="rId4"/>
                <a:stretch>
                  <a:fillRect/>
                </a:stretch>
              </a:blipFill>
              <a:latin typeface="Forte" panose="03060902040502070203" pitchFamily="66" charset="0"/>
            </a:endParaRPr>
          </a:p>
        </p:txBody>
      </p:sp>
      <p:pic>
        <p:nvPicPr>
          <p:cNvPr id="26629" name="Picture 10" descr="F:\- musica simboli\0_bb4cf_425d6bec_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438" y="5495925"/>
            <a:ext cx="971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4"/>
          <p:cNvSpPr/>
          <p:nvPr/>
        </p:nvSpPr>
        <p:spPr>
          <a:xfrm>
            <a:off x="-48131" y="6101825"/>
            <a:ext cx="5496779" cy="523198"/>
          </a:xfrm>
          <a:prstGeom prst="rect">
            <a:avLst/>
          </a:prstGeom>
        </p:spPr>
        <p:txBody>
          <a:bodyPr lIns="91419" tIns="45709" rIns="91419" bIns="45709">
            <a:spAutoFit/>
          </a:bodyPr>
          <a:lstStyle/>
          <a:p>
            <a:pPr algn="ctr" defTabSz="91419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2800" kern="0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BBE0E3">
                        <a:lumMod val="5000"/>
                        <a:lumOff val="95000"/>
                      </a:srgbClr>
                    </a:gs>
                    <a:gs pos="25000">
                      <a:srgbClr val="FFFFFF"/>
                    </a:gs>
                    <a:gs pos="62000">
                      <a:srgbClr val="F79646"/>
                    </a:gs>
                  </a:gsLst>
                  <a:path path="shape">
                    <a:fillToRect l="50000" t="50000" r="50000" b="50000"/>
                  </a:path>
                </a:gradFill>
                <a:latin typeface="Forte" panose="03060902040502070203" pitchFamily="66" charset="0"/>
                <a:ea typeface="Times New Roman"/>
                <a:cs typeface="Times New Roman"/>
              </a:rPr>
              <a:t>Avancement  automatique</a:t>
            </a:r>
          </a:p>
        </p:txBody>
      </p:sp>
      <p:pic>
        <p:nvPicPr>
          <p:cNvPr id="26631" name="Picture 9" descr="F:\- 281-268 C'est L'automne\1 ENTRATA\3615034e4f0d61kiki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0" y="28829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 descr="F:\- gif IDEE DA USARE\214565ae90dbcc024396c850239aabbefb664a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:sndAc>
          <p:stSnd loop="1">
            <p:snd r:embed="rId2" name="September Morn - Neil Diamond.wav"/>
          </p:stSnd>
        </p:sndAc>
      </p:transition>
    </mc:Choice>
    <mc:Fallback>
      <p:transition spd="slow" advClick="0" advTm="20000">
        <p:sndAc>
          <p:stSnd loop="1">
            <p:snd r:embed="rId2" name="September Morn - Neil Diamo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33333E-6 -1.11111E-6 L -0.09357 0.26991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00" y="134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4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F:\- 281-268 C'est L'automne\1 ENTRATA\ca5dd6a0-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-242888"/>
            <a:ext cx="5681662" cy="727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 descr="F:\- gif IDEE DA USARE\0165a4e6375892efb3dc8f1f7c656bb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852488"/>
            <a:ext cx="467995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F:\- musica simboli\1234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784850"/>
            <a:ext cx="6191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lus/>
      </p:transition>
    </mc:Choice>
    <mc:Fallback>
      <p:transition spd="slow" advClick="0" advTm="3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6" descr="PA304312-cllev015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4" name="Picture 9" descr="F:\- 281-268 C'est L'automne\1 ENTRATA\perssonne agé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221163"/>
            <a:ext cx="23622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6" descr="F:\- gif IDEE DA USARE\dog 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163" y="4992688"/>
            <a:ext cx="9620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d"/>
      </p:transition>
    </mc:Choice>
    <mc:Fallback>
      <p:transition spd="slow" advClick="0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PA304272-2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9" descr="E:\CARLA  a T0SHIBA\- 0 GIF  cartelle  solo SAMSUNG 31-1-2013\AUTUNNO 2013 gruppi\Bambini\gifsautomnej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005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pull dir="lu"/>
      </p:transition>
    </mc:Choice>
    <mc:Fallback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 descr="PA304277-lcle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2" name="Picture 9" descr="F:\- 281-268 C'est L'automne\1 ENTRATA\1-3_35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168775"/>
            <a:ext cx="28575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F:\- 281-268 C'est L'automne\1 ENTRATA\1330a80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687763"/>
            <a:ext cx="20288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000">
        <p:pull/>
      </p:transition>
    </mc:Choice>
    <mc:Fallback>
      <p:transition spd="slow" advClick="0" advTm="5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66615 0.1680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1600" y="84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6" descr="PA304309-lc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PA304302-cl015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PA304305-lc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5" descr="PA304322-cl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Picture 4" descr="F:\- gif IDEE DA USARE\image00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005263"/>
            <a:ext cx="2201862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 descr="PA304323-lclev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4288"/>
            <a:ext cx="916146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PA304330-cl015cb-01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12" descr="F:\- 281-268 C'est L'automne\1 ENTRATA\5_94-oriz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088" y="3048000"/>
            <a:ext cx="23526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5" descr="PA304338-lc015lev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" y="-28575"/>
            <a:ext cx="92837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 descr="PA304377-lc015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71450"/>
            <a:ext cx="9139237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 descr="PA304359-cl015scb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F:\- 281-268 C'est L'automne\1 ENTRATA\canard_fixe.gi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33567">
            <a:off x="7235825" y="4130675"/>
            <a:ext cx="169545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0375 0.1807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0" y="90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7" descr="PA304400-cls015cb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122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2" descr="F:\0 per PIOGGIA\pluie nuage neve wav\650436goutteedea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652963"/>
            <a:ext cx="8572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3" descr="F:\0 per PIOGGIA\pluie nuage neve wav\eau 0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300538"/>
            <a:ext cx="1352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6" descr="PA304352-cllev010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5" descr="PB020341-cfsl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PB020338-lcsle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122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" descr="PB020368-lc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2700"/>
            <a:ext cx="9126538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doors dir="vert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6" descr="PB064523-csocl3050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1750"/>
            <a:ext cx="9129712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2" name="Picture 2" descr="F:\- gif IDEE DA USARE\51d11d3c-200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3430588"/>
            <a:ext cx="3192462" cy="340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doors dir="vert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5" descr="PA093721-lcfs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Picture 2" descr="F:\- 281-268 C'est L'automne\1 ENTRATA\7317dbf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76700"/>
            <a:ext cx="24669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 descr="F:\- 281-268 C'est L'automne\1 ENTRATA\588643chataigne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195763"/>
            <a:ext cx="23812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4" descr="PB064528-cl-le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3" descr="F:\- gif IDEE DA USARE\9cde8721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88" y="4705350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4" descr="F:\- gif IDEE DA USARE\832174ae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589338"/>
            <a:ext cx="38100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 descr="PB064552-cl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switch dir="r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4" descr="PB064572-csolcle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5669" name="Picture 5" descr="10081509170810180665703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8974">
            <a:off x="7699375" y="-1501775"/>
            <a:ext cx="2417763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switch dir="r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C -0.0033 0.0074 -0.00625 0.00995 -0.00937 0.01365 C -0.01163 0.02222 -0.01649 0.03518 -0.01649 0.03565 C -0.01806 0.05092 -0.02153 0.06342 -0.02413 0.07754 C -0.02465 0.08102 -0.02569 0.08773 -0.02569 0.08796 C -0.0276 0.10764 -0.02865 0.12754 -0.03056 0.14768 C -0.0309 0.1544 -0.03108 0.1625 -0.03229 0.16852 C -0.03333 0.17569 -0.03437 0.18356 -0.03594 0.18958 C -0.03715 0.19537 -0.03906 0.20023 -0.04045 0.20717 C -0.04236 0.21967 -0.04271 0.22731 -0.04583 0.23541 C -0.04687 0.24791 -0.04809 0.25463 -0.05052 0.26342 C -0.05278 0.29097 -0.04931 0.25787 -0.05382 0.28148 C -0.05486 0.28449 -0.05451 0.28842 -0.05486 0.29213 C -0.05556 0.29606 -0.05608 0.29861 -0.05677 0.30231 C -0.05868 0.31504 -0.06024 0.3375 -0.06319 0.34838 C -0.06406 0.3581 -0.06441 0.37176 -0.06667 0.37986 C -0.06962 0.39074 -0.07083 0.39074 -0.07309 0.4044 C -0.07569 0.43588 -0.07431 0.44051 -0.07604 0.48565 C -0.07604 0.49282 -0.07778 0.50648 -0.07778 0.50717 C -0.07847 0.56111 -0.07708 0.61504 -0.08767 0.65463 C -0.08941 0.67546 -0.08715 0.65648 -0.09132 0.67245 C -0.09323 0.67986 -0.09531 0.69166 -0.09687 0.70046 C -0.09774 0.7162 -0.09826 0.73541 -0.10139 0.74653 C -0.1026 0.76065 -0.10417 0.76319 -0.10764 0.76782 C -0.1158 0.78796 -0.10642 0.76041 -0.11128 0.78565 C -0.11215 0.78889 -0.11337 0.78958 -0.11424 0.79213 C -0.11892 0.80833 -0.1217 0.8287 -0.12691 0.8419 C -0.12795 0.84768 -0.12951 0.85254 -0.13038 0.85949 C -0.13247 0.87477 -0.13264 0.89352 -0.13524 0.90879 C -0.13542 0.91227 -0.13628 0.91504 -0.13698 0.91921 C -0.13715 0.92222 -0.13698 0.92731 -0.13767 0.9294 C -0.13924 0.93403 -0.14323 0.93703 -0.14323 0.93727 C -0.14531 0.94514 -0.1441 0.94375 -0.14566 0.94375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6256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00" y="472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 descr="PB202798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switch dir="r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F:\- gif IDEE DA USARE\8024239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6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25" y="6389688"/>
            <a:ext cx="50482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F:\- gif FINE notte\9f3707d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3" y="4140200"/>
            <a:ext cx="328612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Picture 13" descr="F:\- gif IDEE DA USARE\8a5b6b3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488" y="692150"/>
            <a:ext cx="242411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8" descr="P7301288-crop-grey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5" y="4873625"/>
            <a:ext cx="1441450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18050" y="6356350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52231" name="Text Box 10"/>
          <p:cNvSpPr txBox="1">
            <a:spLocks noChangeArrowheads="1"/>
          </p:cNvSpPr>
          <p:nvPr/>
        </p:nvSpPr>
        <p:spPr bwMode="auto">
          <a:xfrm>
            <a:off x="684213" y="6165850"/>
            <a:ext cx="3743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>
                <a:latin typeface="Monotype Corsiva" pitchFamily="66" charset="0"/>
              </a:rPr>
              <a:t>Musique: September Morn – Neil  Diamond</a:t>
            </a:r>
            <a:endParaRPr lang="it-IT" altLang="it-IT"/>
          </a:p>
        </p:txBody>
      </p:sp>
      <p:pic>
        <p:nvPicPr>
          <p:cNvPr id="52232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5" y="586740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3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42225" y="6165850"/>
            <a:ext cx="1423988" cy="19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</a:rPr>
              <a:t>(photos 2010)</a:t>
            </a:r>
          </a:p>
        </p:txBody>
      </p:sp>
      <p:pic>
        <p:nvPicPr>
          <p:cNvPr id="52234" name="Picture 15" descr="F:\- 281-268 C'est L'automne\1 ENTRATA\ker062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-7938"/>
            <a:ext cx="4103688" cy="4105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4770</TotalTime>
  <Words>23</Words>
  <Application>Microsoft Office PowerPoint</Application>
  <PresentationFormat>Presentazione su schermo (4:3)</PresentationFormat>
  <Paragraphs>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26</vt:i4>
      </vt:variant>
    </vt:vector>
  </HeadingPairs>
  <TitlesOfParts>
    <vt:vector size="28" baseType="lpstr">
      <vt:lpstr>5_Metro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 revoir l'été - Bonjour l'Automne</dc:title>
  <dc:creator>Charlotte</dc:creator>
  <cp:lastModifiedBy>carla</cp:lastModifiedBy>
  <cp:revision>306</cp:revision>
  <dcterms:created xsi:type="dcterms:W3CDTF">2010-06-19T22:16:52Z</dcterms:created>
  <dcterms:modified xsi:type="dcterms:W3CDTF">2015-09-17T20:40:38Z</dcterms:modified>
</cp:coreProperties>
</file>