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</p:showPr>
  <p:clrMru>
    <a:srgbClr val="C6FA8C"/>
    <a:srgbClr val="96F0D4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1C2D-279D-42A2-98F2-73049FB17EA3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BC38-D5FE-4665-8BB0-7E54EAF1C0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pps belize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12768" cy="5469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pps belize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28792" cy="5601194"/>
          </a:xfrm>
          <a:prstGeom prst="ellipse">
            <a:avLst/>
          </a:prstGeom>
          <a:ln w="190500" cap="rnd">
            <a:solidFill>
              <a:srgbClr val="96F0D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pps belize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680520" cy="57234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pps belize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77002" cy="3785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6FA8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pps belize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66032" cy="4896544"/>
          </a:xfrm>
          <a:prstGeom prst="ellipse">
            <a:avLst/>
          </a:prstGeom>
          <a:ln w="190500" cap="rnd">
            <a:solidFill>
              <a:schemeClr val="bg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home</dc:creator>
  <cp:lastModifiedBy>home</cp:lastModifiedBy>
  <cp:revision>5</cp:revision>
  <dcterms:created xsi:type="dcterms:W3CDTF">2015-09-17T08:16:55Z</dcterms:created>
  <dcterms:modified xsi:type="dcterms:W3CDTF">2015-09-17T10:00:12Z</dcterms:modified>
</cp:coreProperties>
</file>