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5" r:id="rId5"/>
    <p:sldId id="259" r:id="rId6"/>
    <p:sldId id="260" r:id="rId7"/>
    <p:sldId id="266" r:id="rId8"/>
    <p:sldId id="261" r:id="rId9"/>
    <p:sldId id="264" r:id="rId10"/>
    <p:sldId id="263" r:id="rId11"/>
    <p:sldId id="267" r:id="rId12"/>
    <p:sldId id="268" r:id="rId13"/>
    <p:sldId id="269" r:id="rId14"/>
    <p:sldId id="272" r:id="rId15"/>
    <p:sldId id="270" r:id="rId16"/>
    <p:sldId id="271" r:id="rId1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310" autoAdjust="0"/>
    <p:restoredTop sz="94715" autoAdjust="0"/>
  </p:normalViewPr>
  <p:slideViewPr>
    <p:cSldViewPr>
      <p:cViewPr varScale="1">
        <p:scale>
          <a:sx n="74" d="100"/>
          <a:sy n="74" d="100"/>
        </p:scale>
        <p:origin x="-46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Triangle isocè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540544" y="776288"/>
            <a:ext cx="8062912" cy="1470025"/>
          </a:xfrm>
        </p:spPr>
        <p:txBody>
          <a:bodyPr anchor="b">
            <a:normAutofit/>
          </a:bodyPr>
          <a:lstStyle>
            <a:lvl1pPr algn="r">
              <a:defRPr sz="4400"/>
            </a:lvl1pPr>
          </a:lstStyle>
          <a:p>
            <a:r>
              <a:rPr kumimoji="0" lang="fr-FR" smtClean="0"/>
              <a:t>Cliquez pour modifier le style du titre</a:t>
            </a:r>
            <a:endParaRPr kumimoji="0" lang="en-US"/>
          </a:p>
        </p:txBody>
      </p:sp>
      <p:sp>
        <p:nvSpPr>
          <p:cNvPr id="9" name="Sous-titr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Espace réservé de la date 27"/>
          <p:cNvSpPr>
            <a:spLocks noGrp="1"/>
          </p:cNvSpPr>
          <p:nvPr>
            <p:ph type="dt" sz="half" idx="10"/>
          </p:nvPr>
        </p:nvSpPr>
        <p:spPr>
          <a:xfrm>
            <a:off x="1371600" y="6012656"/>
            <a:ext cx="5791200" cy="365125"/>
          </a:xfrm>
        </p:spPr>
        <p:txBody>
          <a:bodyPr tIns="0" bIns="0" anchor="t"/>
          <a:lstStyle>
            <a:lvl1pPr algn="r">
              <a:defRPr sz="1000"/>
            </a:lvl1pPr>
          </a:lstStyle>
          <a:p>
            <a:fld id="{13E44FB2-B262-48AF-A858-2D612693F629}" type="datetimeFigureOut">
              <a:rPr lang="fr-FR" smtClean="0"/>
              <a:pPr/>
              <a:t>15/09/2015</a:t>
            </a:fld>
            <a:endParaRPr lang="fr-FR"/>
          </a:p>
        </p:txBody>
      </p:sp>
      <p:sp>
        <p:nvSpPr>
          <p:cNvPr id="17" name="Espace réservé du pied de page 16"/>
          <p:cNvSpPr>
            <a:spLocks noGrp="1"/>
          </p:cNvSpPr>
          <p:nvPr>
            <p:ph type="ftr" sz="quarter" idx="11"/>
          </p:nvPr>
        </p:nvSpPr>
        <p:spPr>
          <a:xfrm>
            <a:off x="1371600" y="5650704"/>
            <a:ext cx="5791200" cy="365125"/>
          </a:xfrm>
        </p:spPr>
        <p:txBody>
          <a:bodyPr tIns="0" bIns="0" anchor="b"/>
          <a:lstStyle>
            <a:lvl1pPr algn="r">
              <a:defRPr sz="1100"/>
            </a:lvl1pPr>
          </a:lstStyle>
          <a:p>
            <a:endParaRPr lang="fr-FR"/>
          </a:p>
        </p:txBody>
      </p:sp>
      <p:sp>
        <p:nvSpPr>
          <p:cNvPr id="29" name="Espace réservé du numéro de diapositive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D8F6ED76-B9FE-4F87-8207-658DD5D95C75}" type="slidenum">
              <a:rPr lang="fr-FR" smtClean="0"/>
              <a:pPr/>
              <a:t>‹N°›</a:t>
            </a:fld>
            <a:endParaRPr lang="fr-FR"/>
          </a:p>
        </p:txBody>
      </p:sp>
    </p:spTree>
  </p:cSld>
  <p:clrMapOvr>
    <a:masterClrMapping/>
  </p:clrMapOvr>
  <p:transition advClick="0" advTm="1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267494"/>
            <a:ext cx="8229600" cy="1399032"/>
          </a:xfrm>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a:xfrm>
            <a:off x="457200" y="1882808"/>
            <a:ext cx="8229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a:xfrm>
            <a:off x="4791456" y="6480048"/>
            <a:ext cx="2133600" cy="301752"/>
          </a:xfrm>
        </p:spPr>
        <p:txBody>
          <a:bodyPr/>
          <a:lstStyle/>
          <a:p>
            <a:fld id="{13E44FB2-B262-48AF-A858-2D612693F629}" type="datetimeFigureOut">
              <a:rPr lang="fr-FR" smtClean="0"/>
              <a:pPr/>
              <a:t>15/09/2015</a:t>
            </a:fld>
            <a:endParaRPr lang="fr-FR"/>
          </a:p>
        </p:txBody>
      </p:sp>
      <p:sp>
        <p:nvSpPr>
          <p:cNvPr id="5" name="Espace réservé du pied de page 4"/>
          <p:cNvSpPr>
            <a:spLocks noGrp="1"/>
          </p:cNvSpPr>
          <p:nvPr>
            <p:ph type="ftr" sz="quarter" idx="11"/>
          </p:nvPr>
        </p:nvSpPr>
        <p:spPr>
          <a:xfrm>
            <a:off x="457200" y="6480969"/>
            <a:ext cx="4260056" cy="300831"/>
          </a:xfrm>
        </p:spPr>
        <p:txBody>
          <a:bodyPr/>
          <a:lstStyle/>
          <a:p>
            <a:endParaRPr lang="fr-FR"/>
          </a:p>
        </p:txBody>
      </p:sp>
      <p:sp>
        <p:nvSpPr>
          <p:cNvPr id="6" name="Espace réservé du numéro de diapositive 5"/>
          <p:cNvSpPr>
            <a:spLocks noGrp="1"/>
          </p:cNvSpPr>
          <p:nvPr>
            <p:ph type="sldNum" sz="quarter" idx="12"/>
          </p:nvPr>
        </p:nvSpPr>
        <p:spPr/>
        <p:txBody>
          <a:bodyPr/>
          <a:lstStyle/>
          <a:p>
            <a:fld id="{D8F6ED76-B9FE-4F87-8207-658DD5D95C75}" type="slidenum">
              <a:rPr lang="fr-FR" smtClean="0"/>
              <a:pPr/>
              <a:t>‹N°›</a:t>
            </a:fld>
            <a:endParaRPr lang="fr-FR"/>
          </a:p>
        </p:txBody>
      </p:sp>
    </p:spTree>
  </p:cSld>
  <p:clrMapOvr>
    <a:masterClrMapping/>
  </p:clrMapOvr>
  <p:transition advClick="0" advTm="1300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2">
        <a:schemeClr val="bg1"/>
      </p:bgRef>
    </p:bg>
    <p:spTree>
      <p:nvGrpSpPr>
        <p:cNvPr id="1" name=""/>
        <p:cNvGrpSpPr/>
        <p:nvPr/>
      </p:nvGrpSpPr>
      <p:grpSpPr>
        <a:xfrm>
          <a:off x="0" y="0"/>
          <a:ext cx="0" cy="0"/>
          <a:chOff x="0" y="0"/>
          <a:chExt cx="0" cy="0"/>
        </a:xfrm>
      </p:grpSpPr>
      <p:sp>
        <p:nvSpPr>
          <p:cNvPr id="9" name="Triangle rect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Triangle isocè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Espace réservé de la date 3"/>
          <p:cNvSpPr>
            <a:spLocks noGrp="1"/>
          </p:cNvSpPr>
          <p:nvPr>
            <p:ph type="dt" sz="half" idx="10"/>
          </p:nvPr>
        </p:nvSpPr>
        <p:spPr>
          <a:xfrm>
            <a:off x="6955632" y="6477000"/>
            <a:ext cx="2133600" cy="304800"/>
          </a:xfrm>
        </p:spPr>
        <p:txBody>
          <a:bodyPr/>
          <a:lstStyle/>
          <a:p>
            <a:fld id="{13E44FB2-B262-48AF-A858-2D612693F629}" type="datetimeFigureOut">
              <a:rPr lang="fr-FR" smtClean="0"/>
              <a:pPr/>
              <a:t>15/09/2015</a:t>
            </a:fld>
            <a:endParaRPr lang="fr-FR"/>
          </a:p>
        </p:txBody>
      </p:sp>
      <p:sp>
        <p:nvSpPr>
          <p:cNvPr id="5" name="Espace réservé du pied de page 4"/>
          <p:cNvSpPr>
            <a:spLocks noGrp="1"/>
          </p:cNvSpPr>
          <p:nvPr>
            <p:ph type="ftr" sz="quarter" idx="11"/>
          </p:nvPr>
        </p:nvSpPr>
        <p:spPr>
          <a:xfrm>
            <a:off x="2619376" y="6480969"/>
            <a:ext cx="4260056" cy="300831"/>
          </a:xfrm>
        </p:spPr>
        <p:txBody>
          <a:bodyPr/>
          <a:lstStyle/>
          <a:p>
            <a:endParaRPr lang="fr-FR"/>
          </a:p>
        </p:txBody>
      </p:sp>
      <p:sp>
        <p:nvSpPr>
          <p:cNvPr id="6" name="Espace réservé du numéro de diapositive 5"/>
          <p:cNvSpPr>
            <a:spLocks noGrp="1"/>
          </p:cNvSpPr>
          <p:nvPr>
            <p:ph type="sldNum" sz="quarter" idx="12"/>
          </p:nvPr>
        </p:nvSpPr>
        <p:spPr>
          <a:xfrm>
            <a:off x="8451056" y="809624"/>
            <a:ext cx="502920" cy="300831"/>
          </a:xfrm>
        </p:spPr>
        <p:txBody>
          <a:bodyPr/>
          <a:lstStyle/>
          <a:p>
            <a:fld id="{D8F6ED76-B9FE-4F87-8207-658DD5D95C75}" type="slidenum">
              <a:rPr lang="fr-FR" smtClean="0"/>
              <a:pPr/>
              <a:t>‹N°›</a:t>
            </a:fld>
            <a:endParaRPr lang="fr-FR"/>
          </a:p>
        </p:txBody>
      </p:sp>
      <p:cxnSp>
        <p:nvCxnSpPr>
          <p:cNvPr id="11" name="Connecteur droit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Connecteur droit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r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Tree>
  </p:cSld>
  <p:clrMapOvr>
    <a:overrideClrMapping bg1="dk1" tx1="lt1" bg2="dk2" tx2="lt2" accent1="accent1" accent2="accent2" accent3="accent3" accent4="accent4" accent5="accent5" accent6="accent6" hlink="hlink" folHlink="folHlink"/>
  </p:clrMapOvr>
  <p:transition advClick="0" advTm="1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marL="0" algn="l">
              <a:defRPr/>
            </a:lvl1p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a:xfrm>
            <a:off x="4791456" y="6480969"/>
            <a:ext cx="2133600" cy="301752"/>
          </a:xfrm>
        </p:spPr>
        <p:txBody>
          <a:bodyPr/>
          <a:lstStyle/>
          <a:p>
            <a:fld id="{13E44FB2-B262-48AF-A858-2D612693F629}" type="datetimeFigureOut">
              <a:rPr lang="fr-FR" smtClean="0"/>
              <a:pPr/>
              <a:t>15/09/2015</a:t>
            </a:fld>
            <a:endParaRPr lang="fr-FR"/>
          </a:p>
        </p:txBody>
      </p:sp>
      <p:sp>
        <p:nvSpPr>
          <p:cNvPr id="6" name="Espace réservé du pied de page 5"/>
          <p:cNvSpPr>
            <a:spLocks noGrp="1"/>
          </p:cNvSpPr>
          <p:nvPr>
            <p:ph type="ftr" sz="quarter" idx="11"/>
          </p:nvPr>
        </p:nvSpPr>
        <p:spPr>
          <a:xfrm>
            <a:off x="457200" y="6480969"/>
            <a:ext cx="4260056" cy="301752"/>
          </a:xfrm>
        </p:spPr>
        <p:txBody>
          <a:bodyPr/>
          <a:lstStyle/>
          <a:p>
            <a:endParaRPr lang="fr-FR"/>
          </a:p>
        </p:txBody>
      </p:sp>
      <p:sp>
        <p:nvSpPr>
          <p:cNvPr id="7" name="Espace réservé du numéro de diapositive 6"/>
          <p:cNvSpPr>
            <a:spLocks noGrp="1"/>
          </p:cNvSpPr>
          <p:nvPr>
            <p:ph type="sldNum" sz="quarter" idx="12"/>
          </p:nvPr>
        </p:nvSpPr>
        <p:spPr>
          <a:xfrm>
            <a:off x="7589520" y="6480969"/>
            <a:ext cx="502920" cy="301752"/>
          </a:xfrm>
        </p:spPr>
        <p:txBody>
          <a:bodyPr/>
          <a:lstStyle/>
          <a:p>
            <a:fld id="{D8F6ED76-B9FE-4F87-8207-658DD5D95C75}" type="slidenum">
              <a:rPr lang="fr-FR" smtClean="0"/>
              <a:pPr/>
              <a:t>‹N°›</a:t>
            </a:fld>
            <a:endParaRPr lang="fr-FR"/>
          </a:p>
        </p:txBody>
      </p:sp>
    </p:spTree>
  </p:cSld>
  <p:clrMapOvr>
    <a:masterClrMapping/>
  </p:clrMapOvr>
  <p:transition advClick="0" advTm="1300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a:xfrm>
            <a:off x="4791456" y="6480969"/>
            <a:ext cx="2130552" cy="301752"/>
          </a:xfrm>
        </p:spPr>
        <p:txBody>
          <a:bodyPr/>
          <a:lstStyle/>
          <a:p>
            <a:fld id="{13E44FB2-B262-48AF-A858-2D612693F629}" type="datetimeFigureOut">
              <a:rPr lang="fr-FR" smtClean="0"/>
              <a:pPr/>
              <a:t>15/09/2015</a:t>
            </a:fld>
            <a:endParaRPr lang="fr-FR"/>
          </a:p>
        </p:txBody>
      </p:sp>
      <p:sp>
        <p:nvSpPr>
          <p:cNvPr id="8" name="Espace réservé du pied de page 7"/>
          <p:cNvSpPr>
            <a:spLocks noGrp="1"/>
          </p:cNvSpPr>
          <p:nvPr>
            <p:ph type="ftr" sz="quarter" idx="11"/>
          </p:nvPr>
        </p:nvSpPr>
        <p:spPr>
          <a:xfrm>
            <a:off x="457200" y="6480969"/>
            <a:ext cx="4261104" cy="301752"/>
          </a:xfrm>
        </p:spPr>
        <p:txBody>
          <a:bodyPr/>
          <a:lstStyle/>
          <a:p>
            <a:endParaRPr lang="fr-FR"/>
          </a:p>
        </p:txBody>
      </p:sp>
      <p:sp>
        <p:nvSpPr>
          <p:cNvPr id="9" name="Espace réservé du numéro de diapositive 8"/>
          <p:cNvSpPr>
            <a:spLocks noGrp="1"/>
          </p:cNvSpPr>
          <p:nvPr>
            <p:ph type="sldNum" sz="quarter" idx="12"/>
          </p:nvPr>
        </p:nvSpPr>
        <p:spPr>
          <a:xfrm>
            <a:off x="7589520" y="6483096"/>
            <a:ext cx="502920" cy="301752"/>
          </a:xfrm>
        </p:spPr>
        <p:txBody>
          <a:bodyPr/>
          <a:lstStyle>
            <a:lvl1pPr algn="ctr">
              <a:defRPr/>
            </a:lvl1pPr>
          </a:lstStyle>
          <a:p>
            <a:fld id="{D8F6ED76-B9FE-4F87-8207-658DD5D95C75}"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advClick="0" advTm="1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b="0"/>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13E44FB2-B262-48AF-A858-2D612693F629}" type="datetimeFigureOut">
              <a:rPr lang="fr-FR" smtClean="0"/>
              <a:pPr/>
              <a:t>15/09/2015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8F6ED76-B9FE-4F87-8207-658DD5D95C75}" type="slidenum">
              <a:rPr lang="fr-FR" smtClean="0"/>
              <a:pPr/>
              <a:t>‹N°›</a:t>
            </a:fld>
            <a:endParaRPr lang="fr-FR"/>
          </a:p>
        </p:txBody>
      </p:sp>
    </p:spTree>
  </p:cSld>
  <p:clrMapOvr>
    <a:masterClrMapping/>
  </p:clrMapOvr>
  <p:transition advClick="0" advTm="1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4791456" y="6480969"/>
            <a:ext cx="2133600" cy="301752"/>
          </a:xfrm>
        </p:spPr>
        <p:txBody>
          <a:bodyPr/>
          <a:lstStyle/>
          <a:p>
            <a:fld id="{13E44FB2-B262-48AF-A858-2D612693F629}" type="datetimeFigureOut">
              <a:rPr lang="fr-FR" smtClean="0"/>
              <a:pPr/>
              <a:t>15/09/2015</a:t>
            </a:fld>
            <a:endParaRPr lang="fr-FR"/>
          </a:p>
        </p:txBody>
      </p:sp>
      <p:sp>
        <p:nvSpPr>
          <p:cNvPr id="3" name="Espace réservé du pied de page 2"/>
          <p:cNvSpPr>
            <a:spLocks noGrp="1"/>
          </p:cNvSpPr>
          <p:nvPr>
            <p:ph type="ftr" sz="quarter" idx="11"/>
          </p:nvPr>
        </p:nvSpPr>
        <p:spPr>
          <a:xfrm>
            <a:off x="457200" y="6481890"/>
            <a:ext cx="4260056" cy="300831"/>
          </a:xfrm>
        </p:spPr>
        <p:txBody>
          <a:bodyPr/>
          <a:lstStyle/>
          <a:p>
            <a:endParaRPr lang="fr-FR"/>
          </a:p>
        </p:txBody>
      </p:sp>
      <p:sp>
        <p:nvSpPr>
          <p:cNvPr id="4" name="Espace réservé du numéro de diapositive 3"/>
          <p:cNvSpPr>
            <a:spLocks noGrp="1"/>
          </p:cNvSpPr>
          <p:nvPr>
            <p:ph type="sldNum" sz="quarter" idx="12"/>
          </p:nvPr>
        </p:nvSpPr>
        <p:spPr>
          <a:xfrm>
            <a:off x="7589520" y="6480969"/>
            <a:ext cx="502920" cy="301752"/>
          </a:xfrm>
        </p:spPr>
        <p:txBody>
          <a:bodyPr/>
          <a:lstStyle/>
          <a:p>
            <a:fld id="{D8F6ED76-B9FE-4F87-8207-658DD5D95C75}" type="slidenum">
              <a:rPr lang="fr-FR" smtClean="0"/>
              <a:pPr/>
              <a:t>‹N°›</a:t>
            </a:fld>
            <a:endParaRPr lang="fr-FR"/>
          </a:p>
        </p:txBody>
      </p:sp>
    </p:spTree>
  </p:cSld>
  <p:clrMapOvr>
    <a:masterClrMapping/>
  </p:clrMapOvr>
  <p:transition advClick="0" advTm="1300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a:xfrm>
            <a:off x="6278976" y="6556248"/>
            <a:ext cx="2133600" cy="301752"/>
          </a:xfrm>
        </p:spPr>
        <p:txBody>
          <a:bodyPr/>
          <a:lstStyle>
            <a:lvl1pPr>
              <a:defRPr sz="900"/>
            </a:lvl1pPr>
          </a:lstStyle>
          <a:p>
            <a:fld id="{13E44FB2-B262-48AF-A858-2D612693F629}" type="datetimeFigureOut">
              <a:rPr lang="fr-FR" smtClean="0"/>
              <a:pPr/>
              <a:t>15/09/2015</a:t>
            </a:fld>
            <a:endParaRPr lang="fr-FR"/>
          </a:p>
        </p:txBody>
      </p:sp>
      <p:sp>
        <p:nvSpPr>
          <p:cNvPr id="6" name="Espace réservé du pied de page 5"/>
          <p:cNvSpPr>
            <a:spLocks noGrp="1"/>
          </p:cNvSpPr>
          <p:nvPr>
            <p:ph type="ftr" sz="quarter" idx="11"/>
          </p:nvPr>
        </p:nvSpPr>
        <p:spPr>
          <a:xfrm>
            <a:off x="1135856" y="6556248"/>
            <a:ext cx="5143120" cy="301752"/>
          </a:xfrm>
        </p:spPr>
        <p:txBody>
          <a:bodyPr/>
          <a:lstStyle>
            <a:lvl1pPr>
              <a:defRPr sz="900"/>
            </a:lvl1pPr>
          </a:lstStyle>
          <a:p>
            <a:endParaRPr lang="fr-FR"/>
          </a:p>
        </p:txBody>
      </p:sp>
      <p:sp>
        <p:nvSpPr>
          <p:cNvPr id="7" name="Espace réservé du numéro de diapositive 6"/>
          <p:cNvSpPr>
            <a:spLocks noGrp="1"/>
          </p:cNvSpPr>
          <p:nvPr>
            <p:ph type="sldNum" sz="quarter" idx="12"/>
          </p:nvPr>
        </p:nvSpPr>
        <p:spPr>
          <a:xfrm>
            <a:off x="8410576" y="6556248"/>
            <a:ext cx="502920" cy="301752"/>
          </a:xfrm>
        </p:spPr>
        <p:txBody>
          <a:bodyPr/>
          <a:lstStyle>
            <a:lvl1pPr>
              <a:defRPr sz="900"/>
            </a:lvl1pPr>
          </a:lstStyle>
          <a:p>
            <a:fld id="{D8F6ED76-B9FE-4F87-8207-658DD5D95C75}"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advClick="0" advTm="13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2">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a:xfrm>
            <a:off x="6108192" y="6556248"/>
            <a:ext cx="2103120" cy="301752"/>
          </a:xfrm>
        </p:spPr>
        <p:txBody>
          <a:bodyPr/>
          <a:lstStyle>
            <a:lvl1pPr>
              <a:defRPr sz="900"/>
            </a:lvl1pPr>
          </a:lstStyle>
          <a:p>
            <a:fld id="{13E44FB2-B262-48AF-A858-2D612693F629}" type="datetimeFigureOut">
              <a:rPr lang="fr-FR" smtClean="0"/>
              <a:pPr/>
              <a:t>15/09/2015</a:t>
            </a:fld>
            <a:endParaRPr lang="fr-FR"/>
          </a:p>
        </p:txBody>
      </p:sp>
      <p:sp>
        <p:nvSpPr>
          <p:cNvPr id="6" name="Espace réservé du pied de page 5"/>
          <p:cNvSpPr>
            <a:spLocks noGrp="1"/>
          </p:cNvSpPr>
          <p:nvPr>
            <p:ph type="ftr" sz="quarter" idx="11"/>
          </p:nvPr>
        </p:nvSpPr>
        <p:spPr>
          <a:xfrm>
            <a:off x="1170432" y="6557169"/>
            <a:ext cx="4948072" cy="301752"/>
          </a:xfrm>
        </p:spPr>
        <p:txBody>
          <a:bodyPr/>
          <a:lstStyle>
            <a:lvl1pPr>
              <a:defRPr sz="900"/>
            </a:lvl1pPr>
          </a:lstStyle>
          <a:p>
            <a:endParaRPr lang="fr-FR"/>
          </a:p>
        </p:txBody>
      </p:sp>
      <p:sp>
        <p:nvSpPr>
          <p:cNvPr id="7" name="Espace réservé du numéro de diapositive 6"/>
          <p:cNvSpPr>
            <a:spLocks noGrp="1"/>
          </p:cNvSpPr>
          <p:nvPr>
            <p:ph type="sldNum" sz="quarter" idx="12"/>
          </p:nvPr>
        </p:nvSpPr>
        <p:spPr>
          <a:xfrm>
            <a:off x="8217192" y="6556248"/>
            <a:ext cx="365760" cy="301752"/>
          </a:xfrm>
        </p:spPr>
        <p:txBody>
          <a:bodyPr/>
          <a:lstStyle>
            <a:lvl1pPr algn="ctr">
              <a:defRPr sz="900"/>
            </a:lvl1pPr>
          </a:lstStyle>
          <a:p>
            <a:fld id="{D8F6ED76-B9FE-4F87-8207-658DD5D95C75}"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advClick="0" advTm="1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3E44FB2-B262-48AF-A858-2D612693F629}" type="datetimeFigureOut">
              <a:rPr lang="fr-FR" smtClean="0"/>
              <a:pPr/>
              <a:t>15/09/2015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F6ED76-B9FE-4F87-8207-658DD5D95C75}" type="slidenum">
              <a:rPr lang="fr-FR" smtClean="0"/>
              <a:pPr/>
              <a:t>‹N°›</a:t>
            </a:fld>
            <a:endParaRPr lang="fr-FR"/>
          </a:p>
        </p:txBody>
      </p:sp>
    </p:spTree>
  </p:cSld>
  <p:clrMapOvr>
    <a:masterClrMapping/>
  </p:clrMapOvr>
  <p:transition advClick="0" advTm="1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81800" y="381000"/>
            <a:ext cx="1905000" cy="5486400"/>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381000"/>
            <a:ext cx="6248400" cy="5486400"/>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3E44FB2-B262-48AF-A858-2D612693F629}" type="datetimeFigureOut">
              <a:rPr lang="fr-FR" smtClean="0"/>
              <a:pPr/>
              <a:t>15/09/2015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F6ED76-B9FE-4F87-8207-658DD5D95C75}" type="slidenum">
              <a:rPr lang="fr-FR" smtClean="0"/>
              <a:pPr/>
              <a:t>‹N°›</a:t>
            </a:fld>
            <a:endParaRPr lang="fr-FR"/>
          </a:p>
        </p:txBody>
      </p:sp>
    </p:spTree>
  </p:cSld>
  <p:clrMapOvr>
    <a:masterClrMapping/>
  </p:clrMapOvr>
  <p:transition advClick="0" advTm="13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Triangle rect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Connecteur droit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Connecteur droit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Espace réservé du titre 21"/>
          <p:cNvSpPr>
            <a:spLocks noGrp="1"/>
          </p:cNvSpPr>
          <p:nvPr>
            <p:ph type="title"/>
          </p:nvPr>
        </p:nvSpPr>
        <p:spPr>
          <a:xfrm>
            <a:off x="457200" y="267494"/>
            <a:ext cx="8229600" cy="1399032"/>
          </a:xfrm>
          <a:prstGeom prst="rect">
            <a:avLst/>
          </a:prstGeom>
        </p:spPr>
        <p:txBody>
          <a:bodyPr vert="horz" anchor="ctr">
            <a:normAutofit/>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13E44FB2-B262-48AF-A858-2D612693F629}" type="datetimeFigureOut">
              <a:rPr lang="fr-FR" smtClean="0"/>
              <a:pPr/>
              <a:t>15/09/2015</a:t>
            </a:fld>
            <a:endParaRPr lang="fr-FR"/>
          </a:p>
        </p:txBody>
      </p:sp>
      <p:sp>
        <p:nvSpPr>
          <p:cNvPr id="3" name="Espace réservé du pied de page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fr-FR"/>
          </a:p>
        </p:txBody>
      </p:sp>
      <p:sp>
        <p:nvSpPr>
          <p:cNvPr id="23" name="Espace réservé du numéro de diapositive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D8F6ED76-B9FE-4F87-8207-658DD5D95C75}"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advClick="0" advTm="13000"/>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audio" Target="file:///C:\Documents%20and%20Settings\Oleg\Bureau\Diapo%20F&#234;te%20Pap%20Mam\19%20-%20Jean%20Ferrat%20-%20Deux%20Enfants%20Au%20Soleil.mp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audio" Target="file:///C:\Documents%20and%20Settings\Oleg\Bureau\Diapo%20F&#234;te%20Pap%20Mam\01%20Back%20in%20the%20U.S.S.R.wma"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428596" y="5786454"/>
            <a:ext cx="7915276" cy="857256"/>
          </a:xfrm>
        </p:spPr>
        <p:txBody>
          <a:bodyPr>
            <a:normAutofit fontScale="90000"/>
          </a:bodyPr>
          <a:lstStyle/>
          <a:p>
            <a:pPr algn="ctr"/>
            <a:r>
              <a:rPr lang="fr-FR" dirty="0" smtClean="0"/>
              <a:t>mais pas toutes leurs dents !</a:t>
            </a:r>
            <a:endParaRPr lang="fr-FR" dirty="0"/>
          </a:p>
        </p:txBody>
      </p:sp>
      <p:pic>
        <p:nvPicPr>
          <p:cNvPr id="4" name="19 - Jean Ferrat - Deux Enfants Au Soleil.mp3">
            <a:hlinkClick r:id="" action="ppaction://media"/>
          </p:cNvPr>
          <p:cNvPicPr>
            <a:picLocks noRot="1" noChangeAspect="1"/>
          </p:cNvPicPr>
          <p:nvPr>
            <a:audioFile r:link="rId1"/>
          </p:nvPr>
        </p:nvPicPr>
        <p:blipFill>
          <a:blip r:embed="rId3"/>
          <a:stretch>
            <a:fillRect/>
          </a:stretch>
        </p:blipFill>
        <p:spPr>
          <a:xfrm>
            <a:off x="-1090650" y="357166"/>
            <a:ext cx="304800" cy="304800"/>
          </a:xfrm>
          <a:prstGeom prst="rect">
            <a:avLst/>
          </a:prstGeom>
        </p:spPr>
      </p:pic>
      <p:sp>
        <p:nvSpPr>
          <p:cNvPr id="5" name="ZoneTexte 4"/>
          <p:cNvSpPr txBox="1"/>
          <p:nvPr/>
        </p:nvSpPr>
        <p:spPr>
          <a:xfrm>
            <a:off x="1071538" y="785794"/>
            <a:ext cx="1221809" cy="830997"/>
          </a:xfrm>
          <a:prstGeom prst="rect">
            <a:avLst/>
          </a:prstGeom>
          <a:noFill/>
        </p:spPr>
        <p:txBody>
          <a:bodyPr wrap="none" rtlCol="0">
            <a:spAutoFit/>
          </a:bodyPr>
          <a:lstStyle/>
          <a:p>
            <a:r>
              <a:rPr lang="fr-FR" sz="4800" dirty="0" smtClean="0">
                <a:solidFill>
                  <a:schemeClr val="accent1">
                    <a:lumMod val="75000"/>
                  </a:schemeClr>
                </a:solidFill>
              </a:rPr>
              <a:t>Eric</a:t>
            </a:r>
            <a:endParaRPr lang="fr-FR" sz="4800" dirty="0">
              <a:solidFill>
                <a:schemeClr val="accent1">
                  <a:lumMod val="75000"/>
                </a:schemeClr>
              </a:solidFill>
            </a:endParaRPr>
          </a:p>
        </p:txBody>
      </p:sp>
      <p:sp>
        <p:nvSpPr>
          <p:cNvPr id="6" name="ZoneTexte 5"/>
          <p:cNvSpPr txBox="1"/>
          <p:nvPr/>
        </p:nvSpPr>
        <p:spPr>
          <a:xfrm>
            <a:off x="2500298" y="-500090"/>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
        <p:nvSpPr>
          <p:cNvPr id="7" name="ZoneTexte 6"/>
          <p:cNvSpPr txBox="1"/>
          <p:nvPr/>
        </p:nvSpPr>
        <p:spPr>
          <a:xfrm>
            <a:off x="5929322" y="2428868"/>
            <a:ext cx="2074607" cy="830997"/>
          </a:xfrm>
          <a:prstGeom prst="rect">
            <a:avLst/>
          </a:prstGeom>
          <a:noFill/>
        </p:spPr>
        <p:txBody>
          <a:bodyPr wrap="none" rtlCol="0">
            <a:spAutoFit/>
          </a:bodyPr>
          <a:lstStyle/>
          <a:p>
            <a:r>
              <a:rPr lang="fr-FR" sz="4800" dirty="0" err="1" smtClean="0">
                <a:solidFill>
                  <a:schemeClr val="accent1">
                    <a:lumMod val="75000"/>
                  </a:schemeClr>
                </a:solidFill>
              </a:rPr>
              <a:t>Mumu</a:t>
            </a:r>
            <a:endParaRPr lang="fr-FR" sz="4800" dirty="0">
              <a:solidFill>
                <a:schemeClr val="accent1">
                  <a:lumMod val="75000"/>
                </a:schemeClr>
              </a:solidFill>
            </a:endParaRPr>
          </a:p>
        </p:txBody>
      </p:sp>
      <p:sp>
        <p:nvSpPr>
          <p:cNvPr id="9" name="Titre 1"/>
          <p:cNvSpPr txBox="1">
            <a:spLocks/>
          </p:cNvSpPr>
          <p:nvPr/>
        </p:nvSpPr>
        <p:spPr>
          <a:xfrm>
            <a:off x="285720" y="4643446"/>
            <a:ext cx="3929090" cy="785818"/>
          </a:xfrm>
          <a:prstGeom prst="rect">
            <a:avLst/>
          </a:prstGeom>
        </p:spPr>
        <p:txBody>
          <a:bodyPr vert="horz" anchor="b">
            <a:noAutofit/>
          </a:bodyPr>
          <a:lstStyle/>
          <a:p>
            <a:pPr marL="484632" marR="0" lvl="0" indent="0" algn="ctr" defTabSz="914400" rtl="0" eaLnBrk="1" fontAlgn="auto" latinLnBrk="0" hangingPunct="1">
              <a:lnSpc>
                <a:spcPct val="100000"/>
              </a:lnSpc>
              <a:spcBef>
                <a:spcPct val="0"/>
              </a:spcBef>
              <a:spcAft>
                <a:spcPts val="0"/>
              </a:spcAft>
              <a:buClrTx/>
              <a:buSzTx/>
              <a:buFontTx/>
              <a:buNone/>
              <a:tabLst/>
              <a:defRPr/>
            </a:pPr>
            <a:r>
              <a:rPr lang="fr-FR" sz="5400" dirty="0" smtClean="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rPr>
              <a:t>60 ans …</a:t>
            </a:r>
            <a:endParaRPr kumimoji="0" lang="fr-FR" sz="5400" b="0" i="0" u="none" strike="noStrike" kern="1200" cap="none" spc="0" normalizeH="0" baseline="0" noProof="0" dirty="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uLnTx/>
              <a:uFillTx/>
              <a:latin typeface="+mj-lt"/>
              <a:ea typeface="+mj-ea"/>
              <a:cs typeface="+mj-cs"/>
            </a:endParaRPr>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10" presetClass="entr" presetSubtype="0" fill="hold" grpId="0" nodeType="withEffect">
                                  <p:stCondLst>
                                    <p:cond delay="100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3000"/>
                                        <p:tgtEl>
                                          <p:spTgt spid="6"/>
                                        </p:tgtEl>
                                      </p:cBhvr>
                                    </p:animEffect>
                                  </p:childTnLst>
                                  <p:subTnLst>
                                    <p:animClr>
                                      <p:cBhvr override="childStyle">
                                        <p:cTn dur="1" fill="hold" display="0" masterRel="nextClick" afterEffect="1"/>
                                        <p:tgtEl>
                                          <p:spTgt spid="6"/>
                                        </p:tgtEl>
                                        <p:attrNameLst>
                                          <p:attrName>ppt_c</p:attrName>
                                        </p:attrNameLst>
                                      </p:cBhvr>
                                      <p:to>
                                        <a:srgbClr val="FEDEEF"/>
                                      </p:to>
                                    </p:animClr>
                                  </p:subTnLst>
                                </p:cTn>
                              </p:par>
                            </p:childTnLst>
                          </p:cTn>
                        </p:par>
                        <p:par>
                          <p:cTn id="10" fill="hold">
                            <p:stCondLst>
                              <p:cond delay="4000"/>
                            </p:stCondLst>
                            <p:childTnLst>
                              <p:par>
                                <p:cTn id="11" presetID="10" presetClass="exit" presetSubtype="0" fill="hold" grpId="1" nodeType="afterEffect">
                                  <p:stCondLst>
                                    <p:cond delay="0"/>
                                  </p:stCondLst>
                                  <p:childTnLst>
                                    <p:animEffect transition="out" filter="fade">
                                      <p:cBhvr>
                                        <p:cTn id="12" dur="9000"/>
                                        <p:tgtEl>
                                          <p:spTgt spid="6"/>
                                        </p:tgtEl>
                                      </p:cBhvr>
                                    </p:animEffect>
                                    <p:set>
                                      <p:cBhvr>
                                        <p:cTn id="13" dur="1" fill="hold">
                                          <p:stCondLst>
                                            <p:cond delay="8999"/>
                                          </p:stCondLst>
                                        </p:cTn>
                                        <p:tgtEl>
                                          <p:spTgt spid="6"/>
                                        </p:tgtEl>
                                        <p:attrNameLst>
                                          <p:attrName>style.visibility</p:attrName>
                                        </p:attrNameLst>
                                      </p:cBhvr>
                                      <p:to>
                                        <p:strVal val="hidden"/>
                                      </p:to>
                                    </p:set>
                                  </p:childTnLst>
                                </p:cTn>
                              </p:par>
                              <p:par>
                                <p:cTn id="14" presetID="1" presetClass="entr" presetSubtype="0" fill="hold" grpId="1" nodeType="withEffect">
                                  <p:stCondLst>
                                    <p:cond delay="0"/>
                                  </p:stCondLst>
                                  <p:iterate type="lt">
                                    <p:tmAbs val="0"/>
                                  </p:iterate>
                                  <p:childTnLst>
                                    <p:set>
                                      <p:cBhvr>
                                        <p:cTn id="15" dur="1" fill="hold">
                                          <p:stCondLst>
                                            <p:cond delay="0"/>
                                          </p:stCondLst>
                                        </p:cTn>
                                        <p:tgtEl>
                                          <p:spTgt spid="5"/>
                                        </p:tgtEl>
                                        <p:attrNameLst>
                                          <p:attrName>style.visibility</p:attrName>
                                        </p:attrNameLst>
                                      </p:cBhvr>
                                      <p:to>
                                        <p:strVal val="visible"/>
                                      </p:to>
                                    </p:set>
                                  </p:childTnLst>
                                </p:cTn>
                              </p:par>
                              <p:par>
                                <p:cTn id="16" presetID="28" presetClass="emph" presetSubtype="0" fill="hold" grpId="0" nodeType="withEffect">
                                  <p:stCondLst>
                                    <p:cond delay="0"/>
                                  </p:stCondLst>
                                  <p:iterate type="lt">
                                    <p:tmPct val="10000"/>
                                  </p:iterate>
                                  <p:childTnLst>
                                    <p:animClr clrSpc="rgb">
                                      <p:cBhvr override="childStyle">
                                        <p:cTn id="17" dur="1000" fill="hold"/>
                                        <p:tgtEl>
                                          <p:spTgt spid="5"/>
                                        </p:tgtEl>
                                        <p:attrNameLst>
                                          <p:attrName>style.color</p:attrName>
                                        </p:attrNameLst>
                                      </p:cBhvr>
                                      <p:to>
                                        <a:schemeClr val="folHlink"/>
                                      </p:to>
                                    </p:animClr>
                                    <p:animClr clrSpc="rgb">
                                      <p:cBhvr>
                                        <p:cTn id="18" dur="1000" fill="hold"/>
                                        <p:tgtEl>
                                          <p:spTgt spid="5"/>
                                        </p:tgtEl>
                                        <p:attrNameLst>
                                          <p:attrName>fillcolor</p:attrName>
                                        </p:attrNameLst>
                                      </p:cBhvr>
                                      <p:to>
                                        <a:schemeClr val="folHlink"/>
                                      </p:to>
                                    </p:animClr>
                                    <p:set>
                                      <p:cBhvr>
                                        <p:cTn id="19" dur="1000" fill="hold"/>
                                        <p:tgtEl>
                                          <p:spTgt spid="5"/>
                                        </p:tgtEl>
                                        <p:attrNameLst>
                                          <p:attrName>fill.type</p:attrName>
                                        </p:attrNameLst>
                                      </p:cBhvr>
                                      <p:to>
                                        <p:strVal val="solid"/>
                                      </p:to>
                                    </p:set>
                                    <p:anim to="1.5" calcmode="lin" valueType="num">
                                      <p:cBhvr override="childStyle">
                                        <p:cTn id="20" dur="1000" fill="hold"/>
                                        <p:tgtEl>
                                          <p:spTgt spid="5"/>
                                        </p:tgtEl>
                                        <p:attrNameLst>
                                          <p:attrName>style.fontSize</p:attrName>
                                        </p:attrNameLst>
                                      </p:cBhvr>
                                    </p:anim>
                                  </p:childTnLst>
                                </p:cTn>
                              </p:par>
                              <p:par>
                                <p:cTn id="21" presetID="1" presetClass="entr" presetSubtype="0" fill="hold" grpId="1" nodeType="withEffect">
                                  <p:stCondLst>
                                    <p:cond delay="2000"/>
                                  </p:stCondLst>
                                  <p:iterate type="lt">
                                    <p:tmAbs val="0"/>
                                  </p:iterate>
                                  <p:childTnLst>
                                    <p:set>
                                      <p:cBhvr>
                                        <p:cTn id="22" dur="1" fill="hold">
                                          <p:stCondLst>
                                            <p:cond delay="0"/>
                                          </p:stCondLst>
                                        </p:cTn>
                                        <p:tgtEl>
                                          <p:spTgt spid="7"/>
                                        </p:tgtEl>
                                        <p:attrNameLst>
                                          <p:attrName>style.visibility</p:attrName>
                                        </p:attrNameLst>
                                      </p:cBhvr>
                                      <p:to>
                                        <p:strVal val="visible"/>
                                      </p:to>
                                    </p:set>
                                  </p:childTnLst>
                                </p:cTn>
                              </p:par>
                              <p:par>
                                <p:cTn id="23" presetID="28" presetClass="emph" presetSubtype="0" fill="hold" grpId="0" nodeType="withEffect">
                                  <p:stCondLst>
                                    <p:cond delay="2000"/>
                                  </p:stCondLst>
                                  <p:iterate type="lt">
                                    <p:tmPct val="10000"/>
                                  </p:iterate>
                                  <p:childTnLst>
                                    <p:animClr clrSpc="rgb">
                                      <p:cBhvr override="childStyle">
                                        <p:cTn id="24" dur="1000" fill="hold"/>
                                        <p:tgtEl>
                                          <p:spTgt spid="7"/>
                                        </p:tgtEl>
                                        <p:attrNameLst>
                                          <p:attrName>style.color</p:attrName>
                                        </p:attrNameLst>
                                      </p:cBhvr>
                                      <p:to>
                                        <a:schemeClr val="folHlink"/>
                                      </p:to>
                                    </p:animClr>
                                    <p:animClr clrSpc="rgb">
                                      <p:cBhvr>
                                        <p:cTn id="25" dur="1000" fill="hold"/>
                                        <p:tgtEl>
                                          <p:spTgt spid="7"/>
                                        </p:tgtEl>
                                        <p:attrNameLst>
                                          <p:attrName>fillcolor</p:attrName>
                                        </p:attrNameLst>
                                      </p:cBhvr>
                                      <p:to>
                                        <a:schemeClr val="folHlink"/>
                                      </p:to>
                                    </p:animClr>
                                    <p:set>
                                      <p:cBhvr>
                                        <p:cTn id="26" dur="1000" fill="hold"/>
                                        <p:tgtEl>
                                          <p:spTgt spid="7"/>
                                        </p:tgtEl>
                                        <p:attrNameLst>
                                          <p:attrName>fill.type</p:attrName>
                                        </p:attrNameLst>
                                      </p:cBhvr>
                                      <p:to>
                                        <p:strVal val="solid"/>
                                      </p:to>
                                    </p:set>
                                    <p:anim to="1.5" calcmode="lin" valueType="num">
                                      <p:cBhvr override="childStyle">
                                        <p:cTn id="27" dur="1000" fill="hold"/>
                                        <p:tgtEl>
                                          <p:spTgt spid="7"/>
                                        </p:tgtEl>
                                        <p:attrNameLst>
                                          <p:attrName>style.fontSize</p:attrName>
                                        </p:attrNameLst>
                                      </p:cBhvr>
                                    </p:anim>
                                  </p:childTnLst>
                                </p:cTn>
                              </p:par>
                              <p:par>
                                <p:cTn id="28" presetID="27" presetClass="entr" presetSubtype="0" fill="hold" grpId="0" nodeType="withEffect">
                                  <p:stCondLst>
                                    <p:cond delay="4200"/>
                                  </p:stCondLst>
                                  <p:iterate type="lt">
                                    <p:tmPct val="50000"/>
                                  </p:iterate>
                                  <p:childTnLst>
                                    <p:set>
                                      <p:cBhvr>
                                        <p:cTn id="29" dur="1" fill="hold">
                                          <p:stCondLst>
                                            <p:cond delay="0"/>
                                          </p:stCondLst>
                                        </p:cTn>
                                        <p:tgtEl>
                                          <p:spTgt spid="9"/>
                                        </p:tgtEl>
                                        <p:attrNameLst>
                                          <p:attrName>style.visibility</p:attrName>
                                        </p:attrNameLst>
                                      </p:cBhvr>
                                      <p:to>
                                        <p:strVal val="visible"/>
                                      </p:to>
                                    </p:set>
                                    <p:anim calcmode="discrete" valueType="clr">
                                      <p:cBhvr override="childStyle">
                                        <p:cTn id="30" dur="200"/>
                                        <p:tgtEl>
                                          <p:spTgt spid="9"/>
                                        </p:tgtEl>
                                        <p:attrNameLst>
                                          <p:attrName>style.color</p:attrName>
                                        </p:attrNameLst>
                                      </p:cBhvr>
                                      <p:tavLst>
                                        <p:tav tm="0">
                                          <p:val>
                                            <p:clrVal>
                                              <a:schemeClr val="accent2"/>
                                            </p:clrVal>
                                          </p:val>
                                        </p:tav>
                                        <p:tav tm="50000">
                                          <p:val>
                                            <p:clrVal>
                                              <a:schemeClr val="accent2"/>
                                            </p:clrVal>
                                          </p:val>
                                        </p:tav>
                                      </p:tavLst>
                                    </p:anim>
                                    <p:anim calcmode="discrete" valueType="clr">
                                      <p:cBhvr>
                                        <p:cTn id="31" dur="200"/>
                                        <p:tgtEl>
                                          <p:spTgt spid="9"/>
                                        </p:tgtEl>
                                        <p:attrNameLst>
                                          <p:attrName>fillcolor</p:attrName>
                                        </p:attrNameLst>
                                      </p:cBhvr>
                                      <p:tavLst>
                                        <p:tav tm="0">
                                          <p:val>
                                            <p:clrVal>
                                              <a:schemeClr val="accent2"/>
                                            </p:clrVal>
                                          </p:val>
                                        </p:tav>
                                        <p:tav tm="50000">
                                          <p:val>
                                            <p:clrVal>
                                              <a:schemeClr val="hlink"/>
                                            </p:clrVal>
                                          </p:val>
                                        </p:tav>
                                      </p:tavLst>
                                    </p:anim>
                                    <p:set>
                                      <p:cBhvr>
                                        <p:cTn id="32" dur="200"/>
                                        <p:tgtEl>
                                          <p:spTgt spid="9"/>
                                        </p:tgtEl>
                                        <p:attrNameLst>
                                          <p:attrName>fill.type</p:attrName>
                                        </p:attrNameLst>
                                      </p:cBhvr>
                                      <p:to>
                                        <p:strVal val="solid"/>
                                      </p:to>
                                    </p:set>
                                  </p:childTnLst>
                                </p:cTn>
                              </p:par>
                              <p:par>
                                <p:cTn id="33" presetID="27" presetClass="entr" presetSubtype="0" fill="hold" grpId="0" nodeType="withEffect">
                                  <p:stCondLst>
                                    <p:cond delay="6500"/>
                                  </p:stCondLst>
                                  <p:iterate type="lt">
                                    <p:tmPct val="50000"/>
                                  </p:iterate>
                                  <p:childTnLst>
                                    <p:set>
                                      <p:cBhvr>
                                        <p:cTn id="34" dur="1" fill="hold">
                                          <p:stCondLst>
                                            <p:cond delay="0"/>
                                          </p:stCondLst>
                                        </p:cTn>
                                        <p:tgtEl>
                                          <p:spTgt spid="2"/>
                                        </p:tgtEl>
                                        <p:attrNameLst>
                                          <p:attrName>style.visibility</p:attrName>
                                        </p:attrNameLst>
                                      </p:cBhvr>
                                      <p:to>
                                        <p:strVal val="visible"/>
                                      </p:to>
                                    </p:set>
                                    <p:anim calcmode="discrete" valueType="clr">
                                      <p:cBhvr override="childStyle">
                                        <p:cTn id="35" dur="200"/>
                                        <p:tgtEl>
                                          <p:spTgt spid="2"/>
                                        </p:tgtEl>
                                        <p:attrNameLst>
                                          <p:attrName>style.color</p:attrName>
                                        </p:attrNameLst>
                                      </p:cBhvr>
                                      <p:tavLst>
                                        <p:tav tm="0">
                                          <p:val>
                                            <p:clrVal>
                                              <a:schemeClr val="accent2"/>
                                            </p:clrVal>
                                          </p:val>
                                        </p:tav>
                                        <p:tav tm="50000">
                                          <p:val>
                                            <p:clrVal>
                                              <a:schemeClr val="accent2"/>
                                            </p:clrVal>
                                          </p:val>
                                        </p:tav>
                                      </p:tavLst>
                                    </p:anim>
                                    <p:anim calcmode="discrete" valueType="clr">
                                      <p:cBhvr>
                                        <p:cTn id="36" dur="200"/>
                                        <p:tgtEl>
                                          <p:spTgt spid="2"/>
                                        </p:tgtEl>
                                        <p:attrNameLst>
                                          <p:attrName>fillcolor</p:attrName>
                                        </p:attrNameLst>
                                      </p:cBhvr>
                                      <p:tavLst>
                                        <p:tav tm="0">
                                          <p:val>
                                            <p:clrVal>
                                              <a:schemeClr val="accent2"/>
                                            </p:clrVal>
                                          </p:val>
                                        </p:tav>
                                        <p:tav tm="50000">
                                          <p:val>
                                            <p:clrVal>
                                              <a:schemeClr val="hlink"/>
                                            </p:clrVal>
                                          </p:val>
                                        </p:tav>
                                      </p:tavLst>
                                    </p:anim>
                                    <p:set>
                                      <p:cBhvr>
                                        <p:cTn id="37" dur="20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8"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2" grpId="0"/>
      <p:bldP spid="5" grpId="0"/>
      <p:bldP spid="5" grpId="1"/>
      <p:bldP spid="6" grpId="0"/>
      <p:bldP spid="6" grpId="1"/>
      <p:bldP spid="7" grpId="0"/>
      <p:bldP spid="7"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628" y="428604"/>
            <a:ext cx="3357586" cy="1214446"/>
          </a:xfrm>
        </p:spPr>
        <p:txBody>
          <a:bodyPr>
            <a:noAutofit/>
          </a:bodyPr>
          <a:lstStyle/>
          <a:p>
            <a:pPr algn="ctr"/>
            <a:r>
              <a:rPr lang="fr-FR" sz="2800" dirty="0" smtClean="0"/>
              <a:t>Une mouflette</a:t>
            </a:r>
            <a:br>
              <a:rPr lang="fr-FR" sz="2800" dirty="0" smtClean="0"/>
            </a:br>
            <a:r>
              <a:rPr lang="fr-FR" sz="2800" dirty="0" smtClean="0"/>
              <a:t> à la bourguignonne</a:t>
            </a:r>
            <a:endParaRPr lang="fr-FR" sz="2800" dirty="0"/>
          </a:p>
        </p:txBody>
      </p:sp>
      <p:pic>
        <p:nvPicPr>
          <p:cNvPr id="4" name="Espace réservé du contenu 3" descr="ScannedImage-2.jpg"/>
          <p:cNvPicPr>
            <a:picLocks noGrp="1" noChangeAspect="1"/>
          </p:cNvPicPr>
          <p:nvPr>
            <p:ph idx="1"/>
          </p:nvPr>
        </p:nvPicPr>
        <p:blipFill>
          <a:blip r:embed="rId2" cstate="print"/>
          <a:stretch>
            <a:fillRect/>
          </a:stretch>
        </p:blipFill>
        <p:spPr>
          <a:xfrm>
            <a:off x="118210" y="3286124"/>
            <a:ext cx="4310914" cy="3214710"/>
          </a:xfrm>
          <a:ln w="38100">
            <a:solidFill>
              <a:schemeClr val="bg1"/>
            </a:solidFill>
          </a:ln>
        </p:spPr>
      </p:pic>
      <p:sp>
        <p:nvSpPr>
          <p:cNvPr id="5" name="Titre 1"/>
          <p:cNvSpPr txBox="1">
            <a:spLocks/>
          </p:cNvSpPr>
          <p:nvPr/>
        </p:nvSpPr>
        <p:spPr>
          <a:xfrm>
            <a:off x="928662" y="2428868"/>
            <a:ext cx="1785950" cy="785818"/>
          </a:xfrm>
          <a:prstGeom prst="rect">
            <a:avLst/>
          </a:prstGeom>
        </p:spPr>
        <p:txBody>
          <a:bodyPr vert="horz" lIns="91440" tIns="45720" rIns="91440" bIns="45720" rtlCol="0" anchor="ctr">
            <a:normAutofit fontScale="6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fr-FR" sz="4400" dirty="0" smtClean="0">
                <a:latin typeface="+mj-lt"/>
                <a:ea typeface="+mj-ea"/>
                <a:cs typeface="+mj-cs"/>
              </a:rPr>
              <a:t>Un Chti mouflet</a:t>
            </a:r>
            <a:endParaRPr kumimoji="0" lang="fr-FR" sz="4400" b="0" i="0" u="none" strike="noStrike" kern="1200" cap="none" spc="0" normalizeH="0" baseline="0" noProof="0" dirty="0" smtClean="0">
              <a:ln>
                <a:noFill/>
              </a:ln>
              <a:solidFill>
                <a:schemeClr val="tx1"/>
              </a:solidFill>
              <a:effectLst/>
              <a:uLnTx/>
              <a:uFillTx/>
              <a:latin typeface="+mj-lt"/>
              <a:ea typeface="+mj-ea"/>
              <a:cs typeface="+mj-cs"/>
            </a:endParaRPr>
          </a:p>
        </p:txBody>
      </p:sp>
      <p:pic>
        <p:nvPicPr>
          <p:cNvPr id="6" name="Espace réservé du contenu 3" descr="m3rLEW.jpg"/>
          <p:cNvPicPr>
            <a:picLocks noChangeAspect="1"/>
          </p:cNvPicPr>
          <p:nvPr/>
        </p:nvPicPr>
        <p:blipFill>
          <a:blip r:embed="rId3"/>
          <a:srcRect l="37079" t="8839" r="3162" b="29603"/>
          <a:stretch>
            <a:fillRect/>
          </a:stretch>
        </p:blipFill>
        <p:spPr>
          <a:xfrm>
            <a:off x="5000628" y="1928802"/>
            <a:ext cx="3524275" cy="3714776"/>
          </a:xfrm>
          <a:prstGeom prst="rect">
            <a:avLst/>
          </a:prstGeom>
          <a:ln w="38100">
            <a:solidFill>
              <a:schemeClr val="tx1"/>
            </a:solidFill>
          </a:ln>
        </p:spPr>
      </p:pic>
      <p:sp>
        <p:nvSpPr>
          <p:cNvPr id="9" name="ZoneTexte 8"/>
          <p:cNvSpPr txBox="1"/>
          <p:nvPr/>
        </p:nvSpPr>
        <p:spPr>
          <a:xfrm>
            <a:off x="2714612" y="-428652"/>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9" presetClass="entr" presetSubtype="0" accel="100000"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2" dur="1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3" dur="1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3500"/>
                            </p:stCondLst>
                            <p:childTnLst>
                              <p:par>
                                <p:cTn id="16" presetID="10" presetClass="entr" presetSubtype="0" fill="hold" grpId="0" nodeType="afterEffect">
                                  <p:stCondLst>
                                    <p:cond delay="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000"/>
                                        <p:tgtEl>
                                          <p:spTgt spid="9"/>
                                        </p:tgtEl>
                                      </p:cBhvr>
                                    </p:animEffect>
                                  </p:childTnLst>
                                  <p:subTnLst>
                                    <p:animClr>
                                      <p:cBhvr override="childStyle">
                                        <p:cTn dur="1" fill="hold" display="0" masterRel="nextClick" afterEffect="1"/>
                                        <p:tgtEl>
                                          <p:spTgt spid="9"/>
                                        </p:tgtEl>
                                        <p:attrNameLst>
                                          <p:attrName>ppt_c</p:attrName>
                                        </p:attrNameLst>
                                      </p:cBhvr>
                                      <p:to>
                                        <a:srgbClr val="FEDEEF"/>
                                      </p:to>
                                    </p:animClr>
                                  </p:subTnLst>
                                </p:cTn>
                              </p:par>
                            </p:childTnLst>
                          </p:cTn>
                        </p:par>
                        <p:par>
                          <p:cTn id="19" fill="hold">
                            <p:stCondLst>
                              <p:cond delay="6000"/>
                            </p:stCondLst>
                            <p:childTnLst>
                              <p:par>
                                <p:cTn id="20" presetID="10" presetClass="exit" presetSubtype="0" fill="hold" grpId="1" nodeType="afterEffect">
                                  <p:stCondLst>
                                    <p:cond delay="500"/>
                                  </p:stCondLst>
                                  <p:childTnLst>
                                    <p:animEffect transition="out" filter="fade">
                                      <p:cBhvr>
                                        <p:cTn id="21" dur="7000"/>
                                        <p:tgtEl>
                                          <p:spTgt spid="9"/>
                                        </p:tgtEl>
                                      </p:cBhvr>
                                    </p:animEffect>
                                    <p:set>
                                      <p:cBhvr>
                                        <p:cTn id="22" dur="1" fill="hold">
                                          <p:stCondLst>
                                            <p:cond delay="6999"/>
                                          </p:stCondLst>
                                        </p:cTn>
                                        <p:tgtEl>
                                          <p:spTgt spid="9"/>
                                        </p:tgtEl>
                                        <p:attrNameLst>
                                          <p:attrName>style.visibility</p:attrName>
                                        </p:attrNameLst>
                                      </p:cBhvr>
                                      <p:to>
                                        <p:strVal val="hidden"/>
                                      </p:to>
                                    </p:set>
                                  </p:childTnLst>
                                </p:cTn>
                              </p:par>
                              <p:par>
                                <p:cTn id="23" presetID="10" presetClass="entr" presetSubtype="0" fill="hold" nodeType="withEffect">
                                  <p:stCondLst>
                                    <p:cond delay="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childTnLst>
                                </p:cTn>
                              </p:par>
                              <p:par>
                                <p:cTn id="26" presetID="30" presetClass="entr" presetSubtype="0" fill="hold" grpId="0" nodeType="withEffect">
                                  <p:stCondLst>
                                    <p:cond delay="300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800" decel="100000"/>
                                        <p:tgtEl>
                                          <p:spTgt spid="2"/>
                                        </p:tgtEl>
                                      </p:cBhvr>
                                    </p:animEffect>
                                    <p:anim calcmode="lin" valueType="num">
                                      <p:cBhvr>
                                        <p:cTn id="29" dur="800" decel="100000" fill="hold"/>
                                        <p:tgtEl>
                                          <p:spTgt spid="2"/>
                                        </p:tgtEl>
                                        <p:attrNameLst>
                                          <p:attrName>style.rotation</p:attrName>
                                        </p:attrNameLst>
                                      </p:cBhvr>
                                      <p:tavLst>
                                        <p:tav tm="0">
                                          <p:val>
                                            <p:fltVal val="-90"/>
                                          </p:val>
                                        </p:tav>
                                        <p:tav tm="100000">
                                          <p:val>
                                            <p:fltVal val="0"/>
                                          </p:val>
                                        </p:tav>
                                      </p:tavLst>
                                    </p:anim>
                                    <p:anim calcmode="lin" valueType="num">
                                      <p:cBhvr>
                                        <p:cTn id="30" dur="800" decel="100000" fill="hold"/>
                                        <p:tgtEl>
                                          <p:spTgt spid="2"/>
                                        </p:tgtEl>
                                        <p:attrNameLst>
                                          <p:attrName>ppt_x</p:attrName>
                                        </p:attrNameLst>
                                      </p:cBhvr>
                                      <p:tavLst>
                                        <p:tav tm="0">
                                          <p:val>
                                            <p:strVal val="#ppt_x+0.4"/>
                                          </p:val>
                                        </p:tav>
                                        <p:tav tm="100000">
                                          <p:val>
                                            <p:strVal val="#ppt_x-0.05"/>
                                          </p:val>
                                        </p:tav>
                                      </p:tavLst>
                                    </p:anim>
                                    <p:anim calcmode="lin" valueType="num">
                                      <p:cBhvr>
                                        <p:cTn id="31" dur="800" decel="100000" fill="hold"/>
                                        <p:tgtEl>
                                          <p:spTgt spid="2"/>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9" grpId="0"/>
      <p:bldP spid="9"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ScannedImage.jpg"/>
          <p:cNvPicPr>
            <a:picLocks noGrp="1" noChangeAspect="1"/>
          </p:cNvPicPr>
          <p:nvPr>
            <p:ph idx="1"/>
          </p:nvPr>
        </p:nvPicPr>
        <p:blipFill>
          <a:blip r:embed="rId2" cstate="print"/>
          <a:stretch>
            <a:fillRect/>
          </a:stretch>
        </p:blipFill>
        <p:spPr>
          <a:xfrm>
            <a:off x="285720" y="2643182"/>
            <a:ext cx="4048333" cy="3954459"/>
          </a:xfrm>
        </p:spPr>
      </p:pic>
      <p:pic>
        <p:nvPicPr>
          <p:cNvPr id="6" name="Image 5" descr="foto7.jpg"/>
          <p:cNvPicPr>
            <a:picLocks noChangeAspect="1"/>
          </p:cNvPicPr>
          <p:nvPr/>
        </p:nvPicPr>
        <p:blipFill>
          <a:blip r:embed="rId3"/>
          <a:stretch>
            <a:fillRect/>
          </a:stretch>
        </p:blipFill>
        <p:spPr>
          <a:xfrm>
            <a:off x="4714876" y="714356"/>
            <a:ext cx="4086628" cy="4033812"/>
          </a:xfrm>
          <a:prstGeom prst="rect">
            <a:avLst/>
          </a:prstGeom>
        </p:spPr>
      </p:pic>
      <p:sp>
        <p:nvSpPr>
          <p:cNvPr id="8" name="ZoneTexte 7"/>
          <p:cNvSpPr txBox="1"/>
          <p:nvPr/>
        </p:nvSpPr>
        <p:spPr>
          <a:xfrm>
            <a:off x="2500298" y="0"/>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36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2000"/>
                                        <p:tgtEl>
                                          <p:spTgt spid="8"/>
                                        </p:tgtEl>
                                      </p:cBhvr>
                                    </p:animEffect>
                                  </p:childTnLst>
                                  <p:subTnLst>
                                    <p:animClr>
                                      <p:cBhvr override="childStyle">
                                        <p:cTn dur="1" fill="hold" display="0" masterRel="nextClick" afterEffect="1"/>
                                        <p:tgtEl>
                                          <p:spTgt spid="8"/>
                                        </p:tgtEl>
                                        <p:attrNameLst>
                                          <p:attrName>ppt_c</p:attrName>
                                        </p:attrNameLst>
                                      </p:cBhvr>
                                      <p:to>
                                        <a:srgbClr val="FEDEEF"/>
                                      </p:to>
                                    </p:animClr>
                                  </p:subTnLst>
                                </p:cTn>
                              </p:par>
                            </p:childTnLst>
                          </p:cTn>
                        </p:par>
                        <p:par>
                          <p:cTn id="15" fill="hold">
                            <p:stCondLst>
                              <p:cond delay="3500"/>
                            </p:stCondLst>
                            <p:childTnLst>
                              <p:par>
                                <p:cTn id="16" presetID="10" presetClass="exit" presetSubtype="0" fill="hold" grpId="1" nodeType="afterEffect">
                                  <p:stCondLst>
                                    <p:cond delay="0"/>
                                  </p:stCondLst>
                                  <p:childTnLst>
                                    <p:animEffect transition="out" filter="fade">
                                      <p:cBhvr>
                                        <p:cTn id="17" dur="7000"/>
                                        <p:tgtEl>
                                          <p:spTgt spid="8"/>
                                        </p:tgtEl>
                                      </p:cBhvr>
                                    </p:animEffect>
                                    <p:set>
                                      <p:cBhvr>
                                        <p:cTn id="18" dur="1" fill="hold">
                                          <p:stCondLst>
                                            <p:cond delay="6999"/>
                                          </p:stCondLst>
                                        </p:cTn>
                                        <p:tgtEl>
                                          <p:spTgt spid="8"/>
                                        </p:tgtEl>
                                        <p:attrNameLst>
                                          <p:attrName>style.visibility</p:attrName>
                                        </p:attrNameLst>
                                      </p:cBhvr>
                                      <p:to>
                                        <p:strVal val="hidden"/>
                                      </p:to>
                                    </p:set>
                                  </p:childTnLst>
                                </p:cTn>
                              </p:par>
                              <p:par>
                                <p:cTn id="19" presetID="49" presetClass="entr" presetSubtype="0" decel="10000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style.rotation</p:attrName>
                                        </p:attrNameLst>
                                      </p:cBhvr>
                                      <p:tavLst>
                                        <p:tav tm="0">
                                          <p:val>
                                            <p:fltVal val="360"/>
                                          </p:val>
                                        </p:tav>
                                        <p:tav tm="100000">
                                          <p:val>
                                            <p:fltVal val="0"/>
                                          </p:val>
                                        </p:tav>
                                      </p:tavLst>
                                    </p:anim>
                                    <p:animEffect transition="in" filter="fade">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descr="ScannedImage-5.jpg"/>
          <p:cNvPicPr>
            <a:picLocks noGrp="1" noChangeAspect="1"/>
          </p:cNvPicPr>
          <p:nvPr>
            <p:ph idx="1"/>
          </p:nvPr>
        </p:nvPicPr>
        <p:blipFill>
          <a:blip r:embed="rId2" cstate="print"/>
          <a:srcRect r="5638" b="28972"/>
          <a:stretch>
            <a:fillRect/>
          </a:stretch>
        </p:blipFill>
        <p:spPr>
          <a:xfrm>
            <a:off x="285720" y="500042"/>
            <a:ext cx="3929090" cy="3929090"/>
          </a:xfrm>
        </p:spPr>
      </p:pic>
      <p:pic>
        <p:nvPicPr>
          <p:cNvPr id="7" name="Image 6" descr="foto6.jpg"/>
          <p:cNvPicPr>
            <a:picLocks noChangeAspect="1"/>
          </p:cNvPicPr>
          <p:nvPr/>
        </p:nvPicPr>
        <p:blipFill>
          <a:blip r:embed="rId3"/>
          <a:stretch>
            <a:fillRect/>
          </a:stretch>
        </p:blipFill>
        <p:spPr>
          <a:xfrm>
            <a:off x="5000628" y="2500306"/>
            <a:ext cx="3831775" cy="3929090"/>
          </a:xfrm>
          <a:prstGeom prst="rect">
            <a:avLst/>
          </a:prstGeom>
        </p:spPr>
      </p:pic>
      <p:sp>
        <p:nvSpPr>
          <p:cNvPr id="8" name="ZoneTexte 7"/>
          <p:cNvSpPr txBox="1"/>
          <p:nvPr/>
        </p:nvSpPr>
        <p:spPr>
          <a:xfrm>
            <a:off x="2714612" y="-71462"/>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subTnLst>
                                    <p:animClr>
                                      <p:cBhvr override="childStyle">
                                        <p:cTn dur="1" fill="hold" display="0" masterRel="nextClick" afterEffect="1"/>
                                        <p:tgtEl>
                                          <p:spTgt spid="8"/>
                                        </p:tgtEl>
                                        <p:attrNameLst>
                                          <p:attrName>ppt_c</p:attrName>
                                        </p:attrNameLst>
                                      </p:cBhvr>
                                      <p:to>
                                        <a:srgbClr val="FEDEEF"/>
                                      </p:to>
                                    </p:animClr>
                                  </p:subTnLst>
                                </p:cTn>
                              </p:par>
                            </p:childTnLst>
                          </p:cTn>
                        </p:par>
                        <p:par>
                          <p:cTn id="12" fill="hold">
                            <p:stCondLst>
                              <p:cond delay="4500"/>
                            </p:stCondLst>
                            <p:childTnLst>
                              <p:par>
                                <p:cTn id="13" presetID="10" presetClass="exit" presetSubtype="0" fill="hold" grpId="1" nodeType="afterEffect">
                                  <p:stCondLst>
                                    <p:cond delay="500"/>
                                  </p:stCondLst>
                                  <p:childTnLst>
                                    <p:animEffect transition="out" filter="fade">
                                      <p:cBhvr>
                                        <p:cTn id="14" dur="7000"/>
                                        <p:tgtEl>
                                          <p:spTgt spid="8"/>
                                        </p:tgtEl>
                                      </p:cBhvr>
                                    </p:animEffect>
                                    <p:set>
                                      <p:cBhvr>
                                        <p:cTn id="15" dur="1" fill="hold">
                                          <p:stCondLst>
                                            <p:cond delay="6999"/>
                                          </p:stCondLst>
                                        </p:cTn>
                                        <p:tgtEl>
                                          <p:spTgt spid="8"/>
                                        </p:tgtEl>
                                        <p:attrNameLst>
                                          <p:attrName>style.visibility</p:attrName>
                                        </p:attrNameLst>
                                      </p:cBhvr>
                                      <p:to>
                                        <p:strVal val="hidden"/>
                                      </p:to>
                                    </p:set>
                                  </p:childTnLst>
                                </p:cTn>
                              </p:par>
                              <p:par>
                                <p:cTn id="16" presetID="21" presetClass="entr" presetSubtype="4" fill="hold" nodeType="withEffect">
                                  <p:stCondLst>
                                    <p:cond delay="500"/>
                                  </p:stCondLst>
                                  <p:childTnLst>
                                    <p:set>
                                      <p:cBhvr>
                                        <p:cTn id="17" dur="1" fill="hold">
                                          <p:stCondLst>
                                            <p:cond delay="0"/>
                                          </p:stCondLst>
                                        </p:cTn>
                                        <p:tgtEl>
                                          <p:spTgt spid="7"/>
                                        </p:tgtEl>
                                        <p:attrNameLst>
                                          <p:attrName>style.visibility</p:attrName>
                                        </p:attrNameLst>
                                      </p:cBhvr>
                                      <p:to>
                                        <p:strVal val="visible"/>
                                      </p:to>
                                    </p:set>
                                    <p:animEffect transition="in" filter="wheel(4)">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ScannedImage-3.jpg"/>
          <p:cNvPicPr>
            <a:picLocks noChangeAspect="1"/>
          </p:cNvPicPr>
          <p:nvPr/>
        </p:nvPicPr>
        <p:blipFill>
          <a:blip r:embed="rId2"/>
          <a:stretch>
            <a:fillRect/>
          </a:stretch>
        </p:blipFill>
        <p:spPr>
          <a:xfrm>
            <a:off x="214282" y="357166"/>
            <a:ext cx="5500726" cy="5541624"/>
          </a:xfrm>
          <a:prstGeom prst="rect">
            <a:avLst/>
          </a:prstGeom>
        </p:spPr>
      </p:pic>
      <p:pic>
        <p:nvPicPr>
          <p:cNvPr id="4" name="Espace réservé du contenu 3" descr="vKnEmC.jpg"/>
          <p:cNvPicPr>
            <a:picLocks noGrp="1" noChangeAspect="1"/>
          </p:cNvPicPr>
          <p:nvPr>
            <p:ph idx="1"/>
          </p:nvPr>
        </p:nvPicPr>
        <p:blipFill>
          <a:blip r:embed="rId3"/>
          <a:srcRect l="11770" t="13276" r="3940" b="10382"/>
          <a:stretch>
            <a:fillRect/>
          </a:stretch>
        </p:blipFill>
        <p:spPr>
          <a:xfrm rot="581767">
            <a:off x="5195300" y="268401"/>
            <a:ext cx="3480291" cy="3455214"/>
          </a:xfrm>
        </p:spPr>
      </p:pic>
      <p:pic>
        <p:nvPicPr>
          <p:cNvPr id="6" name="Image 5" descr="KasmyX.jpg"/>
          <p:cNvPicPr>
            <a:picLocks noChangeAspect="1"/>
          </p:cNvPicPr>
          <p:nvPr/>
        </p:nvPicPr>
        <p:blipFill>
          <a:blip r:embed="rId4" cstate="print"/>
          <a:stretch>
            <a:fillRect/>
          </a:stretch>
        </p:blipFill>
        <p:spPr>
          <a:xfrm rot="21225558">
            <a:off x="5250150" y="3219678"/>
            <a:ext cx="3418387" cy="3462783"/>
          </a:xfrm>
          <a:prstGeom prst="rect">
            <a:avLst/>
          </a:prstGeom>
        </p:spPr>
      </p:pic>
      <p:sp>
        <p:nvSpPr>
          <p:cNvPr id="8" name="ZoneTexte 7"/>
          <p:cNvSpPr txBox="1"/>
          <p:nvPr/>
        </p:nvSpPr>
        <p:spPr>
          <a:xfrm>
            <a:off x="3428992" y="-357214"/>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1800" decel="100000" fill="hold"/>
                                        <p:tgtEl>
                                          <p:spTgt spid="5"/>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5"/>
                                        </p:tgtEl>
                                        <p:attrNameLst>
                                          <p:attrName>ppt_y</p:attrName>
                                        </p:attrNameLst>
                                      </p:cBhvr>
                                      <p:tavLst>
                                        <p:tav tm="0">
                                          <p:val>
                                            <p:strVal val="#ppt_y-.03"/>
                                          </p:val>
                                        </p:tav>
                                        <p:tav tm="100000">
                                          <p:val>
                                            <p:strVal val="#ppt_y"/>
                                          </p:val>
                                        </p:tav>
                                      </p:tavLst>
                                    </p:anim>
                                  </p:childTnLst>
                                </p:cTn>
                              </p:par>
                            </p:childTnLst>
                          </p:cTn>
                        </p:par>
                        <p:par>
                          <p:cTn id="11" fill="hold">
                            <p:stCondLst>
                              <p:cond delay="2500"/>
                            </p:stCondLst>
                            <p:childTnLst>
                              <p:par>
                                <p:cTn id="12" presetID="10" presetClass="entr" presetSubtype="0" fill="hold" grpId="0" nodeType="afterEffect">
                                  <p:stCondLst>
                                    <p:cond delay="0"/>
                                  </p:stCondLst>
                                  <p:iterate type="lt">
                                    <p:tmPct val="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2000"/>
                                        <p:tgtEl>
                                          <p:spTgt spid="8"/>
                                        </p:tgtEl>
                                      </p:cBhvr>
                                    </p:animEffect>
                                  </p:childTnLst>
                                  <p:subTnLst>
                                    <p:animClr>
                                      <p:cBhvr override="childStyle">
                                        <p:cTn dur="1" fill="hold" display="0" masterRel="nextClick" afterEffect="1"/>
                                        <p:tgtEl>
                                          <p:spTgt spid="8"/>
                                        </p:tgtEl>
                                        <p:attrNameLst>
                                          <p:attrName>ppt_c</p:attrName>
                                        </p:attrNameLst>
                                      </p:cBhvr>
                                      <p:to>
                                        <a:srgbClr val="FEDEEF"/>
                                      </p:to>
                                    </p:animClr>
                                  </p:subTnLst>
                                </p:cTn>
                              </p:par>
                            </p:childTnLst>
                          </p:cTn>
                        </p:par>
                        <p:par>
                          <p:cTn id="15" fill="hold">
                            <p:stCondLst>
                              <p:cond delay="4500"/>
                            </p:stCondLst>
                            <p:childTnLst>
                              <p:par>
                                <p:cTn id="16" presetID="10" presetClass="exit" presetSubtype="0" fill="hold" grpId="1" nodeType="afterEffect">
                                  <p:stCondLst>
                                    <p:cond delay="500"/>
                                  </p:stCondLst>
                                  <p:iterate type="lt">
                                    <p:tmPct val="0"/>
                                  </p:iterate>
                                  <p:childTnLst>
                                    <p:animEffect transition="out" filter="fade">
                                      <p:cBhvr>
                                        <p:cTn id="17" dur="7000"/>
                                        <p:tgtEl>
                                          <p:spTgt spid="8"/>
                                        </p:tgtEl>
                                      </p:cBhvr>
                                    </p:animEffect>
                                    <p:set>
                                      <p:cBhvr>
                                        <p:cTn id="18" dur="1" fill="hold">
                                          <p:stCondLst>
                                            <p:cond delay="6999"/>
                                          </p:stCondLst>
                                        </p:cTn>
                                        <p:tgtEl>
                                          <p:spTgt spid="8"/>
                                        </p:tgtEl>
                                        <p:attrNameLst>
                                          <p:attrName>style.visibility</p:attrName>
                                        </p:attrNameLst>
                                      </p:cBhvr>
                                      <p:to>
                                        <p:strVal val="hidden"/>
                                      </p:to>
                                    </p:set>
                                  </p:childTnLst>
                                  <p:subTnLst>
                                    <p:animClr>
                                      <p:cBhvr override="childStyle">
                                        <p:cTn dur="1" fill="hold" display="0" masterRel="nextClick" afterEffect="1"/>
                                        <p:tgtEl>
                                          <p:spTgt spid="8"/>
                                        </p:tgtEl>
                                        <p:attrNameLst>
                                          <p:attrName>ppt_c</p:attrName>
                                        </p:attrNameLst>
                                      </p:cBhvr>
                                      <p:to>
                                        <a:srgbClr val="FFCCFF"/>
                                      </p:to>
                                    </p:animClr>
                                  </p:subTnLst>
                                </p:cTn>
                              </p:par>
                              <p:par>
                                <p:cTn id="19" presetID="41" presetClass="entr" presetSubtype="0" fill="hold" nodeType="withEffect">
                                  <p:stCondLst>
                                    <p:cond delay="500"/>
                                  </p:stCondLst>
                                  <p:iterate type="lt">
                                    <p:tmPct val="10000"/>
                                  </p:iterate>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2" dur="2000" fill="hold"/>
                                        <p:tgtEl>
                                          <p:spTgt spid="4"/>
                                        </p:tgtEl>
                                        <p:attrNameLst>
                                          <p:attrName>ppt_y</p:attrName>
                                        </p:attrNameLst>
                                      </p:cBhvr>
                                      <p:tavLst>
                                        <p:tav tm="0">
                                          <p:val>
                                            <p:strVal val="#ppt_y"/>
                                          </p:val>
                                        </p:tav>
                                        <p:tav tm="100000">
                                          <p:val>
                                            <p:strVal val="#ppt_y"/>
                                          </p:val>
                                        </p:tav>
                                      </p:tavLst>
                                    </p:anim>
                                    <p:anim calcmode="lin" valueType="num">
                                      <p:cBhvr>
                                        <p:cTn id="23" dur="2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4" dur="2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000" tmFilter="0,0; .5, 1; 1, 1"/>
                                        <p:tgtEl>
                                          <p:spTgt spid="4"/>
                                        </p:tgtEl>
                                      </p:cBhvr>
                                    </p:animEffect>
                                  </p:childTnLst>
                                </p:cTn>
                              </p:par>
                              <p:par>
                                <p:cTn id="26" presetID="15" presetClass="entr" presetSubtype="0" fill="hold" nodeType="withEffect">
                                  <p:stCondLst>
                                    <p:cond delay="350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ScannedImage-6.jpg"/>
          <p:cNvPicPr>
            <a:picLocks noChangeAspect="1"/>
          </p:cNvPicPr>
          <p:nvPr/>
        </p:nvPicPr>
        <p:blipFill>
          <a:blip r:embed="rId2" cstate="print"/>
          <a:srcRect r="2899" b="3745"/>
          <a:stretch>
            <a:fillRect/>
          </a:stretch>
        </p:blipFill>
        <p:spPr>
          <a:xfrm>
            <a:off x="4143372" y="2071678"/>
            <a:ext cx="4786346" cy="4500594"/>
          </a:xfrm>
          <a:prstGeom prst="rect">
            <a:avLst/>
          </a:prstGeom>
          <a:ln w="57150">
            <a:solidFill>
              <a:schemeClr val="tx1"/>
            </a:solidFill>
          </a:ln>
        </p:spPr>
      </p:pic>
      <p:pic>
        <p:nvPicPr>
          <p:cNvPr id="6" name="Image 5" descr="foto3.jpg"/>
          <p:cNvPicPr>
            <a:picLocks noChangeAspect="1"/>
          </p:cNvPicPr>
          <p:nvPr/>
        </p:nvPicPr>
        <p:blipFill>
          <a:blip r:embed="rId3"/>
          <a:stretch>
            <a:fillRect/>
          </a:stretch>
        </p:blipFill>
        <p:spPr>
          <a:xfrm>
            <a:off x="214282" y="285728"/>
            <a:ext cx="4444124" cy="4281037"/>
          </a:xfrm>
          <a:prstGeom prst="rect">
            <a:avLst/>
          </a:prstGeom>
          <a:ln w="57150">
            <a:solidFill>
              <a:schemeClr val="tx1"/>
            </a:solidFill>
          </a:ln>
        </p:spPr>
      </p:pic>
      <p:sp>
        <p:nvSpPr>
          <p:cNvPr id="9" name="ZoneTexte 8"/>
          <p:cNvSpPr txBox="1"/>
          <p:nvPr/>
        </p:nvSpPr>
        <p:spPr>
          <a:xfrm>
            <a:off x="3000364" y="0"/>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500"/>
                                  </p:stCondLst>
                                  <p:childTnLst>
                                    <p:set>
                                      <p:cBhvr>
                                        <p:cTn id="6" dur="1" fill="hold">
                                          <p:stCondLst>
                                            <p:cond delay="0"/>
                                          </p:stCondLst>
                                        </p:cTn>
                                        <p:tgtEl>
                                          <p:spTgt spid="6"/>
                                        </p:tgtEl>
                                        <p:attrNameLst>
                                          <p:attrName>style.visibility</p:attrName>
                                        </p:attrNameLst>
                                      </p:cBhvr>
                                      <p:to>
                                        <p:strVal val="visible"/>
                                      </p:to>
                                    </p:set>
                                    <p:animScale>
                                      <p:cBhvr>
                                        <p:cTn id="7"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6"/>
                                        </p:tgtEl>
                                        <p:attrNameLst>
                                          <p:attrName>ppt_x</p:attrName>
                                          <p:attrName>ppt_y</p:attrName>
                                        </p:attrNameLst>
                                      </p:cBhvr>
                                    </p:animMotion>
                                    <p:animEffect transition="in" filter="fade">
                                      <p:cBhvr>
                                        <p:cTn id="9" dur="2000"/>
                                        <p:tgtEl>
                                          <p:spTgt spid="6"/>
                                        </p:tgtEl>
                                      </p:cBhvr>
                                    </p:animEffect>
                                  </p:childTnLst>
                                </p:cTn>
                              </p:par>
                              <p:par>
                                <p:cTn id="10" presetID="10" presetClass="entr" presetSubtype="0" fill="hold" grpId="0" nodeType="withEffect">
                                  <p:stCondLst>
                                    <p:cond delay="1500"/>
                                  </p:stCondLst>
                                  <p:iterate type="lt">
                                    <p:tmPct val="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subTnLst>
                                    <p:animClr>
                                      <p:cBhvr override="childStyle">
                                        <p:cTn dur="1" fill="hold" display="0" masterRel="nextClick" afterEffect="1"/>
                                        <p:tgtEl>
                                          <p:spTgt spid="9"/>
                                        </p:tgtEl>
                                        <p:attrNameLst>
                                          <p:attrName>ppt_c</p:attrName>
                                        </p:attrNameLst>
                                      </p:cBhvr>
                                      <p:to>
                                        <a:srgbClr val="FEDEEF"/>
                                      </p:to>
                                    </p:animClr>
                                  </p:subTnLst>
                                </p:cTn>
                              </p:par>
                            </p:childTnLst>
                          </p:cTn>
                        </p:par>
                        <p:par>
                          <p:cTn id="13" fill="hold">
                            <p:stCondLst>
                              <p:cond delay="3500"/>
                            </p:stCondLst>
                            <p:childTnLst>
                              <p:par>
                                <p:cTn id="14" presetID="10" presetClass="exit" presetSubtype="0" fill="hold" grpId="1" nodeType="afterEffect">
                                  <p:stCondLst>
                                    <p:cond delay="500"/>
                                  </p:stCondLst>
                                  <p:iterate type="lt">
                                    <p:tmPct val="0"/>
                                  </p:iterate>
                                  <p:childTnLst>
                                    <p:animEffect transition="out" filter="fade">
                                      <p:cBhvr>
                                        <p:cTn id="15" dur="7000"/>
                                        <p:tgtEl>
                                          <p:spTgt spid="9"/>
                                        </p:tgtEl>
                                      </p:cBhvr>
                                    </p:animEffect>
                                    <p:set>
                                      <p:cBhvr>
                                        <p:cTn id="16" dur="1" fill="hold">
                                          <p:stCondLst>
                                            <p:cond delay="6999"/>
                                          </p:stCondLst>
                                        </p:cTn>
                                        <p:tgtEl>
                                          <p:spTgt spid="9"/>
                                        </p:tgtEl>
                                        <p:attrNameLst>
                                          <p:attrName>style.visibility</p:attrName>
                                        </p:attrNameLst>
                                      </p:cBhvr>
                                      <p:to>
                                        <p:strVal val="hidden"/>
                                      </p:to>
                                    </p:set>
                                  </p:childTnLst>
                                  <p:subTnLst>
                                    <p:animClr>
                                      <p:cBhvr override="childStyle">
                                        <p:cTn dur="1" fill="hold" display="0" masterRel="nextClick" afterEffect="1"/>
                                        <p:tgtEl>
                                          <p:spTgt spid="9"/>
                                        </p:tgtEl>
                                        <p:attrNameLst>
                                          <p:attrName>ppt_c</p:attrName>
                                        </p:attrNameLst>
                                      </p:cBhvr>
                                      <p:to>
                                        <a:srgbClr val="FFCCFF"/>
                                      </p:to>
                                    </p:animClr>
                                  </p:subTnLst>
                                </p:cTn>
                              </p:par>
                              <p:par>
                                <p:cTn id="17" presetID="52" presetClass="entr" presetSubtype="0" fill="hold" nodeType="withEffect">
                                  <p:stCondLst>
                                    <p:cond delay="1500"/>
                                  </p:stCondLst>
                                  <p:childTnLst>
                                    <p:set>
                                      <p:cBhvr>
                                        <p:cTn id="18" dur="1" fill="hold">
                                          <p:stCondLst>
                                            <p:cond delay="0"/>
                                          </p:stCondLst>
                                        </p:cTn>
                                        <p:tgtEl>
                                          <p:spTgt spid="7"/>
                                        </p:tgtEl>
                                        <p:attrNameLst>
                                          <p:attrName>style.visibility</p:attrName>
                                        </p:attrNameLst>
                                      </p:cBhvr>
                                      <p:to>
                                        <p:strVal val="visible"/>
                                      </p:to>
                                    </p:set>
                                    <p:animScale>
                                      <p:cBhvr>
                                        <p:cTn id="1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2000" decel="50000" fill="hold">
                                          <p:stCondLst>
                                            <p:cond delay="0"/>
                                          </p:stCondLst>
                                        </p:cTn>
                                        <p:tgtEl>
                                          <p:spTgt spid="7"/>
                                        </p:tgtEl>
                                        <p:attrNameLst>
                                          <p:attrName>ppt_x</p:attrName>
                                          <p:attrName>ppt_y</p:attrName>
                                        </p:attrNameLst>
                                      </p:cBhvr>
                                    </p:animMotion>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descr="ScannedImage-7.jpg"/>
          <p:cNvPicPr>
            <a:picLocks noGrp="1" noChangeAspect="1"/>
          </p:cNvPicPr>
          <p:nvPr>
            <p:ph idx="1"/>
          </p:nvPr>
        </p:nvPicPr>
        <p:blipFill>
          <a:blip r:embed="rId2" cstate="print"/>
          <a:srcRect r="4002" b="3592"/>
          <a:stretch>
            <a:fillRect/>
          </a:stretch>
        </p:blipFill>
        <p:spPr>
          <a:xfrm>
            <a:off x="214282" y="500042"/>
            <a:ext cx="4357719" cy="5751779"/>
          </a:xfrm>
          <a:ln w="57150">
            <a:solidFill>
              <a:schemeClr val="tx1"/>
            </a:solidFill>
          </a:ln>
        </p:spPr>
      </p:pic>
      <p:pic>
        <p:nvPicPr>
          <p:cNvPr id="7" name="Image 6" descr="2xrNFR.jpg"/>
          <p:cNvPicPr>
            <a:picLocks noChangeAspect="1"/>
          </p:cNvPicPr>
          <p:nvPr/>
        </p:nvPicPr>
        <p:blipFill>
          <a:blip r:embed="rId3"/>
          <a:srcRect l="938" r="28501"/>
          <a:stretch>
            <a:fillRect/>
          </a:stretch>
        </p:blipFill>
        <p:spPr>
          <a:xfrm>
            <a:off x="4857752" y="642918"/>
            <a:ext cx="4063525" cy="5500726"/>
          </a:xfrm>
          <a:prstGeom prst="rect">
            <a:avLst/>
          </a:prstGeom>
          <a:ln w="57150">
            <a:solidFill>
              <a:schemeClr val="tx1"/>
            </a:solidFill>
          </a:ln>
        </p:spPr>
      </p:pic>
      <p:sp>
        <p:nvSpPr>
          <p:cNvPr id="8" name="ZoneTexte 7"/>
          <p:cNvSpPr txBox="1"/>
          <p:nvPr/>
        </p:nvSpPr>
        <p:spPr>
          <a:xfrm>
            <a:off x="3000364" y="-357214"/>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0" presetClass="entr" presetSubtype="0" fill="hold" grpId="0" nodeType="withEffect">
                                  <p:stCondLst>
                                    <p:cond delay="1000"/>
                                  </p:stCondLst>
                                  <p:iterate type="lt">
                                    <p:tmPct val="0"/>
                                  </p:iterate>
                                  <p:childTnLst>
                                    <p:set>
                                      <p:cBhvr>
                                        <p:cTn id="9" dur="1" fill="hold">
                                          <p:stCondLst>
                                            <p:cond delay="0"/>
                                          </p:stCondLst>
                                        </p:cTn>
                                        <p:tgtEl>
                                          <p:spTgt spid="8"/>
                                        </p:tgtEl>
                                        <p:attrNameLst>
                                          <p:attrName>style.visibility</p:attrName>
                                        </p:attrNameLst>
                                      </p:cBhvr>
                                      <p:to>
                                        <p:strVal val="visible"/>
                                      </p:to>
                                    </p:set>
                                    <p:animEffect transition="in" filter="fade">
                                      <p:cBhvr>
                                        <p:cTn id="10" dur="2500"/>
                                        <p:tgtEl>
                                          <p:spTgt spid="8"/>
                                        </p:tgtEl>
                                      </p:cBhvr>
                                    </p:animEffect>
                                  </p:childTnLst>
                                  <p:subTnLst>
                                    <p:animClr>
                                      <p:cBhvr override="childStyle">
                                        <p:cTn dur="1" fill="hold" display="0" masterRel="nextClick" afterEffect="1"/>
                                        <p:tgtEl>
                                          <p:spTgt spid="8"/>
                                        </p:tgtEl>
                                        <p:attrNameLst>
                                          <p:attrName>ppt_c</p:attrName>
                                        </p:attrNameLst>
                                      </p:cBhvr>
                                      <p:to>
                                        <a:srgbClr val="FEDEEF"/>
                                      </p:to>
                                    </p:animClr>
                                  </p:subTnLst>
                                </p:cTn>
                              </p:par>
                            </p:childTnLst>
                          </p:cTn>
                        </p:par>
                        <p:par>
                          <p:cTn id="11" fill="hold">
                            <p:stCondLst>
                              <p:cond delay="3500"/>
                            </p:stCondLst>
                            <p:childTnLst>
                              <p:par>
                                <p:cTn id="12" presetID="10" presetClass="exit" presetSubtype="0" fill="hold" grpId="1" nodeType="afterEffect">
                                  <p:stCondLst>
                                    <p:cond delay="0"/>
                                  </p:stCondLst>
                                  <p:iterate type="lt">
                                    <p:tmPct val="0"/>
                                  </p:iterate>
                                  <p:childTnLst>
                                    <p:animEffect transition="out" filter="fade">
                                      <p:cBhvr>
                                        <p:cTn id="13" dur="7000"/>
                                        <p:tgtEl>
                                          <p:spTgt spid="8"/>
                                        </p:tgtEl>
                                      </p:cBhvr>
                                    </p:animEffect>
                                    <p:set>
                                      <p:cBhvr>
                                        <p:cTn id="14" dur="1" fill="hold">
                                          <p:stCondLst>
                                            <p:cond delay="6999"/>
                                          </p:stCondLst>
                                        </p:cTn>
                                        <p:tgtEl>
                                          <p:spTgt spid="8"/>
                                        </p:tgtEl>
                                        <p:attrNameLst>
                                          <p:attrName>style.visibility</p:attrName>
                                        </p:attrNameLst>
                                      </p:cBhvr>
                                      <p:to>
                                        <p:strVal val="hidden"/>
                                      </p:to>
                                    </p:set>
                                  </p:childTnLst>
                                  <p:subTnLst>
                                    <p:animClr>
                                      <p:cBhvr override="childStyle">
                                        <p:cTn dur="1" fill="hold" display="0" masterRel="nextClick" afterEffect="1"/>
                                        <p:tgtEl>
                                          <p:spTgt spid="8"/>
                                        </p:tgtEl>
                                        <p:attrNameLst>
                                          <p:attrName>ppt_c</p:attrName>
                                        </p:attrNameLst>
                                      </p:cBhvr>
                                      <p:to>
                                        <a:srgbClr val="FFCCFF"/>
                                      </p:to>
                                    </p:animClr>
                                  </p:subTnLst>
                                </p:cTn>
                              </p:par>
                              <p:par>
                                <p:cTn id="15" presetID="8" presetClass="entr" presetSubtype="16" fill="hold" nodeType="withEffect">
                                  <p:stCondLst>
                                    <p:cond delay="50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n8UfdX.jpg"/>
          <p:cNvPicPr>
            <a:picLocks noGrp="1" noChangeAspect="1"/>
          </p:cNvPicPr>
          <p:nvPr>
            <p:ph idx="1"/>
          </p:nvPr>
        </p:nvPicPr>
        <p:blipFill>
          <a:blip r:embed="rId2"/>
          <a:srcRect t="3157" r="2404"/>
          <a:stretch>
            <a:fillRect/>
          </a:stretch>
        </p:blipFill>
        <p:spPr>
          <a:xfrm>
            <a:off x="4881734" y="928671"/>
            <a:ext cx="4119422" cy="4143404"/>
          </a:xfrm>
        </p:spPr>
      </p:pic>
      <p:pic>
        <p:nvPicPr>
          <p:cNvPr id="7" name="Image 6" descr="ScannedImage-10.jpg"/>
          <p:cNvPicPr>
            <a:picLocks noChangeAspect="1"/>
          </p:cNvPicPr>
          <p:nvPr/>
        </p:nvPicPr>
        <p:blipFill>
          <a:blip r:embed="rId3" cstate="print"/>
          <a:stretch>
            <a:fillRect/>
          </a:stretch>
        </p:blipFill>
        <p:spPr>
          <a:xfrm>
            <a:off x="214282" y="2571744"/>
            <a:ext cx="4071966" cy="4106868"/>
          </a:xfrm>
          <a:prstGeom prst="rect">
            <a:avLst/>
          </a:prstGeom>
        </p:spPr>
      </p:pic>
      <p:sp>
        <p:nvSpPr>
          <p:cNvPr id="8" name="ZoneTexte 7"/>
          <p:cNvSpPr txBox="1"/>
          <p:nvPr/>
        </p:nvSpPr>
        <p:spPr>
          <a:xfrm>
            <a:off x="2928926" y="-928718"/>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1000"/>
                                        <p:tgtEl>
                                          <p:spTgt spid="7"/>
                                        </p:tgtEl>
                                      </p:cBhvr>
                                    </p:animEffect>
                                  </p:childTnLst>
                                </p:cTn>
                              </p:par>
                            </p:childTnLst>
                          </p:cTn>
                        </p:par>
                        <p:par>
                          <p:cTn id="8" fill="hold">
                            <p:stCondLst>
                              <p:cond delay="1500"/>
                            </p:stCondLst>
                            <p:childTnLst>
                              <p:par>
                                <p:cTn id="9" presetID="10" presetClass="entr" presetSubtype="0"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subTnLst>
                                    <p:animClr>
                                      <p:cBhvr override="childStyle">
                                        <p:cTn dur="1" fill="hold" display="0" masterRel="nextClick" afterEffect="1"/>
                                        <p:tgtEl>
                                          <p:spTgt spid="8"/>
                                        </p:tgtEl>
                                        <p:attrNameLst>
                                          <p:attrName>ppt_c</p:attrName>
                                        </p:attrNameLst>
                                      </p:cBhvr>
                                      <p:to>
                                        <a:srgbClr val="FEDEEF"/>
                                      </p:to>
                                    </p:animClr>
                                  </p:subTnLst>
                                </p:cTn>
                              </p:par>
                            </p:childTnLst>
                          </p:cTn>
                        </p:par>
                        <p:par>
                          <p:cTn id="12" fill="hold">
                            <p:stCondLst>
                              <p:cond delay="4000"/>
                            </p:stCondLst>
                            <p:childTnLst>
                              <p:par>
                                <p:cTn id="13" presetID="10" presetClass="exit" presetSubtype="0" fill="hold" grpId="1" nodeType="afterEffect">
                                  <p:stCondLst>
                                    <p:cond delay="0"/>
                                  </p:stCondLst>
                                  <p:childTnLst>
                                    <p:animEffect transition="out" filter="fade">
                                      <p:cBhvr>
                                        <p:cTn id="14" dur="7000"/>
                                        <p:tgtEl>
                                          <p:spTgt spid="8"/>
                                        </p:tgtEl>
                                      </p:cBhvr>
                                    </p:animEffect>
                                    <p:set>
                                      <p:cBhvr>
                                        <p:cTn id="15" dur="1" fill="hold">
                                          <p:stCondLst>
                                            <p:cond delay="6999"/>
                                          </p:stCondLst>
                                        </p:cTn>
                                        <p:tgtEl>
                                          <p:spTgt spid="8"/>
                                        </p:tgtEl>
                                        <p:attrNameLst>
                                          <p:attrName>style.visibility</p:attrName>
                                        </p:attrNameLst>
                                      </p:cBhvr>
                                      <p:to>
                                        <p:strVal val="hidden"/>
                                      </p:to>
                                    </p:set>
                                  </p:childTnLst>
                                </p:cTn>
                              </p:par>
                              <p:par>
                                <p:cTn id="16" presetID="14" presetClass="entr" presetSubtype="10"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foto2.jpg"/>
          <p:cNvPicPr>
            <a:picLocks noGrp="1" noChangeAspect="1"/>
          </p:cNvPicPr>
          <p:nvPr>
            <p:ph idx="1"/>
          </p:nvPr>
        </p:nvPicPr>
        <p:blipFill>
          <a:blip r:embed="rId2" cstate="print"/>
          <a:srcRect t="1797"/>
          <a:stretch>
            <a:fillRect/>
          </a:stretch>
        </p:blipFill>
        <p:spPr>
          <a:xfrm>
            <a:off x="4572000" y="357166"/>
            <a:ext cx="3979625" cy="3904443"/>
          </a:xfrm>
        </p:spPr>
      </p:pic>
      <p:pic>
        <p:nvPicPr>
          <p:cNvPr id="5" name="Image 4" descr="ScannedImage-4.jpg"/>
          <p:cNvPicPr>
            <a:picLocks noChangeAspect="1"/>
          </p:cNvPicPr>
          <p:nvPr/>
        </p:nvPicPr>
        <p:blipFill>
          <a:blip r:embed="rId3" cstate="print"/>
          <a:stretch>
            <a:fillRect/>
          </a:stretch>
        </p:blipFill>
        <p:spPr>
          <a:xfrm>
            <a:off x="214282" y="785794"/>
            <a:ext cx="3675326" cy="5436873"/>
          </a:xfrm>
          <a:prstGeom prst="rect">
            <a:avLst/>
          </a:prstGeom>
        </p:spPr>
      </p:pic>
      <p:pic>
        <p:nvPicPr>
          <p:cNvPr id="6" name="Image 5" descr="foto4.jpg"/>
          <p:cNvPicPr>
            <a:picLocks noChangeAspect="1"/>
          </p:cNvPicPr>
          <p:nvPr/>
        </p:nvPicPr>
        <p:blipFill>
          <a:blip r:embed="rId4"/>
          <a:stretch>
            <a:fillRect/>
          </a:stretch>
        </p:blipFill>
        <p:spPr>
          <a:xfrm>
            <a:off x="6072198" y="3643314"/>
            <a:ext cx="2873706" cy="2887611"/>
          </a:xfrm>
          <a:prstGeom prst="rect">
            <a:avLst/>
          </a:prstGeom>
          <a:ln w="38100">
            <a:solidFill>
              <a:schemeClr val="tx1"/>
            </a:solidFill>
          </a:ln>
        </p:spPr>
      </p:pic>
      <p:sp>
        <p:nvSpPr>
          <p:cNvPr id="8" name="ZoneTexte 7"/>
          <p:cNvSpPr txBox="1"/>
          <p:nvPr/>
        </p:nvSpPr>
        <p:spPr>
          <a:xfrm>
            <a:off x="2500298" y="0"/>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500"/>
                            </p:stCondLst>
                            <p:childTnLst>
                              <p:par>
                                <p:cTn id="9" presetID="10" presetClass="entr" presetSubtype="0" fill="hold" nodeType="afterEffect">
                                  <p:stCondLst>
                                    <p:cond delay="20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3000"/>
                                        <p:tgtEl>
                                          <p:spTgt spid="6"/>
                                        </p:tgtEl>
                                      </p:cBhvr>
                                    </p:animEffect>
                                  </p:childTnLst>
                                </p:cTn>
                              </p:par>
                            </p:childTnLst>
                          </p:cTn>
                        </p:par>
                        <p:par>
                          <p:cTn id="12" fill="hold">
                            <p:stCondLst>
                              <p:cond delay="8500"/>
                            </p:stCondLst>
                            <p:childTnLst>
                              <p:par>
                                <p:cTn id="13" presetID="10" presetClass="entr" presetSubtype="0"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subTnLst>
                                    <p:animClr>
                                      <p:cBhvr override="childStyle">
                                        <p:cTn dur="1" fill="hold" display="0" masterRel="nextClick" afterEffect="1"/>
                                        <p:tgtEl>
                                          <p:spTgt spid="8"/>
                                        </p:tgtEl>
                                        <p:attrNameLst>
                                          <p:attrName>ppt_c</p:attrName>
                                        </p:attrNameLst>
                                      </p:cBhvr>
                                      <p:to>
                                        <a:srgbClr val="FEDEEF"/>
                                      </p:to>
                                    </p:animClr>
                                  </p:sub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500"/>
                                  </p:stCondLst>
                                  <p:childTnLst>
                                    <p:animEffect transition="out" filter="fade">
                                      <p:cBhvr>
                                        <p:cTn id="19" dur="7000"/>
                                        <p:tgtEl>
                                          <p:spTgt spid="8"/>
                                        </p:tgtEl>
                                      </p:cBhvr>
                                    </p:animEffect>
                                    <p:set>
                                      <p:cBhvr>
                                        <p:cTn id="20" dur="1" fill="hold">
                                          <p:stCondLst>
                                            <p:cond delay="6999"/>
                                          </p:stCondLst>
                                        </p:cTn>
                                        <p:tgtEl>
                                          <p:spTgt spid="8"/>
                                        </p:tgtEl>
                                        <p:attrNameLst>
                                          <p:attrName>style.visibility</p:attrName>
                                        </p:attrNameLst>
                                      </p:cBhvr>
                                      <p:to>
                                        <p:strVal val="hidden"/>
                                      </p:to>
                                    </p:set>
                                  </p:childTnLst>
                                </p:cTn>
                              </p:par>
                              <p:par>
                                <p:cTn id="21" presetID="10" presetClass="entr" presetSubtype="0" fill="hold" nodeType="withEffect">
                                  <p:stCondLst>
                                    <p:cond delay="15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ScannedImage-9.jpg"/>
          <p:cNvPicPr>
            <a:picLocks noGrp="1" noChangeAspect="1"/>
          </p:cNvPicPr>
          <p:nvPr>
            <p:ph idx="1"/>
          </p:nvPr>
        </p:nvPicPr>
        <p:blipFill>
          <a:blip r:embed="rId2" cstate="print"/>
          <a:stretch>
            <a:fillRect/>
          </a:stretch>
        </p:blipFill>
        <p:spPr>
          <a:xfrm>
            <a:off x="285720" y="571480"/>
            <a:ext cx="4000527" cy="4023388"/>
          </a:xfrm>
        </p:spPr>
      </p:pic>
      <p:pic>
        <p:nvPicPr>
          <p:cNvPr id="7" name="Image 6" descr="MamEnfant2coeur.jpg"/>
          <p:cNvPicPr>
            <a:picLocks noChangeAspect="1"/>
          </p:cNvPicPr>
          <p:nvPr/>
        </p:nvPicPr>
        <p:blipFill>
          <a:blip r:embed="rId3" cstate="print"/>
          <a:srcRect l="2958" t="10416" r="8318" b="6250"/>
          <a:stretch>
            <a:fillRect/>
          </a:stretch>
        </p:blipFill>
        <p:spPr>
          <a:xfrm rot="10800000">
            <a:off x="4572000" y="1214422"/>
            <a:ext cx="4286280" cy="5357850"/>
          </a:xfrm>
          <a:prstGeom prst="rect">
            <a:avLst/>
          </a:prstGeom>
          <a:ln w="57150">
            <a:solidFill>
              <a:schemeClr val="tx1">
                <a:lumMod val="95000"/>
              </a:schemeClr>
            </a:solidFill>
          </a:ln>
        </p:spPr>
      </p:pic>
      <p:pic>
        <p:nvPicPr>
          <p:cNvPr id="8" name="Image 7" descr="PapEnfant2coeur.jpg"/>
          <p:cNvPicPr>
            <a:picLocks noChangeAspect="1"/>
          </p:cNvPicPr>
          <p:nvPr/>
        </p:nvPicPr>
        <p:blipFill>
          <a:blip r:embed="rId4" cstate="print"/>
          <a:srcRect l="13917" t="14583" r="13884" b="13542"/>
          <a:stretch>
            <a:fillRect/>
          </a:stretch>
        </p:blipFill>
        <p:spPr>
          <a:xfrm rot="10800000">
            <a:off x="285720" y="285728"/>
            <a:ext cx="4037799" cy="5357850"/>
          </a:xfrm>
          <a:prstGeom prst="rect">
            <a:avLst/>
          </a:prstGeom>
        </p:spPr>
      </p:pic>
      <p:sp>
        <p:nvSpPr>
          <p:cNvPr id="6" name="ZoneTexte 5"/>
          <p:cNvSpPr txBox="1"/>
          <p:nvPr/>
        </p:nvSpPr>
        <p:spPr>
          <a:xfrm>
            <a:off x="2500298" y="0"/>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subTnLst>
                                    <p:animClr>
                                      <p:cBhvr override="childStyle">
                                        <p:cTn dur="1" fill="hold" display="0" masterRel="nextClick" afterEffect="1"/>
                                        <p:tgtEl>
                                          <p:spTgt spid="6"/>
                                        </p:tgtEl>
                                        <p:attrNameLst>
                                          <p:attrName>ppt_c</p:attrName>
                                        </p:attrNameLst>
                                      </p:cBhvr>
                                      <p:to>
                                        <a:srgbClr val="FEDEEF"/>
                                      </p:to>
                                    </p:animClr>
                                  </p:subTnLst>
                                </p:cTn>
                              </p:par>
                            </p:childTnLst>
                          </p:cTn>
                        </p:par>
                        <p:par>
                          <p:cTn id="12" fill="hold">
                            <p:stCondLst>
                              <p:cond delay="4500"/>
                            </p:stCondLst>
                            <p:childTnLst>
                              <p:par>
                                <p:cTn id="13" presetID="10" presetClass="exit" presetSubtype="0" fill="hold" grpId="1" nodeType="afterEffect">
                                  <p:stCondLst>
                                    <p:cond delay="500"/>
                                  </p:stCondLst>
                                  <p:childTnLst>
                                    <p:animEffect transition="out" filter="fade">
                                      <p:cBhvr>
                                        <p:cTn id="14" dur="7000"/>
                                        <p:tgtEl>
                                          <p:spTgt spid="6"/>
                                        </p:tgtEl>
                                      </p:cBhvr>
                                    </p:animEffect>
                                    <p:set>
                                      <p:cBhvr>
                                        <p:cTn id="15" dur="1" fill="hold">
                                          <p:stCondLst>
                                            <p:cond delay="6999"/>
                                          </p:stCondLst>
                                        </p:cTn>
                                        <p:tgtEl>
                                          <p:spTgt spid="6"/>
                                        </p:tgtEl>
                                        <p:attrNameLst>
                                          <p:attrName>style.visibility</p:attrName>
                                        </p:attrNameLst>
                                      </p:cBhvr>
                                      <p:to>
                                        <p:strVal val="hidden"/>
                                      </p:to>
                                    </p:set>
                                  </p:childTnLst>
                                </p:cTn>
                              </p:par>
                              <p:par>
                                <p:cTn id="16" presetID="13" presetClass="entr" presetSubtype="16"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2000"/>
                                        <p:tgtEl>
                                          <p:spTgt spid="4"/>
                                        </p:tgtEl>
                                      </p:cBhvr>
                                    </p:animEffect>
                                  </p:childTnLst>
                                </p:cTn>
                              </p:par>
                              <p:par>
                                <p:cTn id="19" presetID="51" presetClass="entr" presetSubtype="0" fill="hold" nodeType="withEffect">
                                  <p:stCondLst>
                                    <p:cond delay="55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155" decel="100000"/>
                                        <p:tgtEl>
                                          <p:spTgt spid="8"/>
                                        </p:tgtEl>
                                      </p:cBhvr>
                                    </p:animEffect>
                                    <p:animScale>
                                      <p:cBhvr>
                                        <p:cTn id="22" dur="1155" decel="100000"/>
                                        <p:tgtEl>
                                          <p:spTgt spid="8"/>
                                        </p:tgtEl>
                                      </p:cBhvr>
                                      <p:from x="10000" y="10000"/>
                                      <p:to x="200000" y="450000"/>
                                    </p:animScale>
                                    <p:animScale>
                                      <p:cBhvr>
                                        <p:cTn id="23" dur="1845" accel="100000" fill="hold">
                                          <p:stCondLst>
                                            <p:cond delay="1155"/>
                                          </p:stCondLst>
                                        </p:cTn>
                                        <p:tgtEl>
                                          <p:spTgt spid="8"/>
                                        </p:tgtEl>
                                      </p:cBhvr>
                                      <p:from x="200000" y="450000"/>
                                      <p:to x="100000" y="100000"/>
                                    </p:animScale>
                                    <p:set>
                                      <p:cBhvr>
                                        <p:cTn id="24" dur="1155" fill="hold"/>
                                        <p:tgtEl>
                                          <p:spTgt spid="8"/>
                                        </p:tgtEl>
                                        <p:attrNameLst>
                                          <p:attrName>ppt_x</p:attrName>
                                        </p:attrNameLst>
                                      </p:cBhvr>
                                      <p:to>
                                        <p:strVal val="(0.5)"/>
                                      </p:to>
                                    </p:set>
                                    <p:anim from="(0.5)" to="(#ppt_x)" calcmode="lin" valueType="num">
                                      <p:cBhvr>
                                        <p:cTn id="25" dur="1845" accel="100000" fill="hold">
                                          <p:stCondLst>
                                            <p:cond delay="1155"/>
                                          </p:stCondLst>
                                        </p:cTn>
                                        <p:tgtEl>
                                          <p:spTgt spid="8"/>
                                        </p:tgtEl>
                                        <p:attrNameLst>
                                          <p:attrName>ppt_x</p:attrName>
                                        </p:attrNameLst>
                                      </p:cBhvr>
                                    </p:anim>
                                    <p:set>
                                      <p:cBhvr>
                                        <p:cTn id="26" dur="1155" fill="hold"/>
                                        <p:tgtEl>
                                          <p:spTgt spid="8"/>
                                        </p:tgtEl>
                                        <p:attrNameLst>
                                          <p:attrName>ppt_y</p:attrName>
                                        </p:attrNameLst>
                                      </p:cBhvr>
                                      <p:to>
                                        <p:strVal val="(#ppt_y+0.4)"/>
                                      </p:to>
                                    </p:set>
                                    <p:anim from="(#ppt_y+0.4)" to="(#ppt_y)" calcmode="lin" valueType="num">
                                      <p:cBhvr>
                                        <p:cTn id="27" dur="1845" accel="100000" fill="hold">
                                          <p:stCondLst>
                                            <p:cond delay="1155"/>
                                          </p:stCondLst>
                                        </p:cTn>
                                        <p:tgtEl>
                                          <p:spTgt spid="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67494"/>
            <a:ext cx="8229600" cy="6233340"/>
          </a:xfrm>
        </p:spPr>
        <p:txBody>
          <a:bodyPr>
            <a:normAutofit fontScale="90000"/>
          </a:bodyPr>
          <a:lstStyle/>
          <a:p>
            <a:pPr algn="ctr"/>
            <a:r>
              <a:rPr lang="fr-FR" sz="1100" dirty="0" smtClean="0">
                <a:solidFill>
                  <a:srgbClr val="FF0000"/>
                </a:solidFill>
                <a:effectLst/>
              </a:rPr>
              <a:t>Avec la collaboration de mamie et </a:t>
            </a:r>
            <a:r>
              <a:rPr lang="fr-FR" sz="1100" dirty="0" err="1" smtClean="0">
                <a:solidFill>
                  <a:srgbClr val="FF0000"/>
                </a:solidFill>
                <a:effectLst/>
              </a:rPr>
              <a:t>maminou</a:t>
            </a: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starring</a:t>
            </a: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Mumu</a:t>
            </a:r>
            <a:r>
              <a:rPr lang="fr-FR" sz="1100" dirty="0" smtClean="0">
                <a:solidFill>
                  <a:srgbClr val="FF0000"/>
                </a:solidFill>
                <a:effectLst/>
              </a:rPr>
              <a:t>           dans son propre rôle</a:t>
            </a:r>
            <a:br>
              <a:rPr lang="fr-FR" sz="1100" dirty="0" smtClean="0">
                <a:solidFill>
                  <a:srgbClr val="FF0000"/>
                </a:solidFill>
                <a:effectLst/>
              </a:rPr>
            </a:br>
            <a:r>
              <a:rPr lang="fr-FR" sz="1100" dirty="0" smtClean="0">
                <a:solidFill>
                  <a:srgbClr val="FF0000"/>
                </a:solidFill>
                <a:effectLst/>
              </a:rPr>
              <a:t>Eric                dans son propre rôle</a:t>
            </a:r>
            <a:br>
              <a:rPr lang="fr-FR" sz="1100" dirty="0" smtClean="0">
                <a:solidFill>
                  <a:srgbClr val="FF0000"/>
                </a:solidFill>
                <a:effectLst/>
              </a:rPr>
            </a:br>
            <a:r>
              <a:rPr lang="fr-FR" sz="1100" dirty="0" smtClean="0">
                <a:solidFill>
                  <a:srgbClr val="FF0000"/>
                </a:solidFill>
                <a:effectLst/>
              </a:rPr>
              <a:t>Les parents   dans leur propre rôle</a:t>
            </a:r>
            <a:br>
              <a:rPr lang="fr-FR" sz="1100" dirty="0" smtClean="0">
                <a:solidFill>
                  <a:srgbClr val="FF0000"/>
                </a:solidFill>
                <a:effectLst/>
              </a:rPr>
            </a:br>
            <a:r>
              <a:rPr lang="fr-FR" sz="1100" dirty="0" smtClean="0">
                <a:solidFill>
                  <a:srgbClr val="FF0000"/>
                </a:solidFill>
                <a:effectLst/>
              </a:rPr>
              <a:t>Les enfants   dans leur propre rôle</a:t>
            </a:r>
            <a:br>
              <a:rPr lang="fr-FR" sz="1100" dirty="0" smtClean="0">
                <a:solidFill>
                  <a:srgbClr val="FF0000"/>
                </a:solidFill>
                <a:effectLst/>
              </a:rPr>
            </a:br>
            <a:r>
              <a:rPr lang="fr-FR" sz="1100" dirty="0" smtClean="0">
                <a:solidFill>
                  <a:srgbClr val="FF0000"/>
                </a:solidFill>
                <a:effectLst/>
              </a:rPr>
              <a:t>Marc V.         dans son propre rôle</a:t>
            </a:r>
            <a:br>
              <a:rPr lang="fr-FR" sz="1100" dirty="0" smtClean="0">
                <a:solidFill>
                  <a:srgbClr val="FF0000"/>
                </a:solidFill>
                <a:effectLst/>
              </a:rPr>
            </a:br>
            <a:r>
              <a:rPr lang="fr-FR" sz="1100" dirty="0" smtClean="0">
                <a:solidFill>
                  <a:srgbClr val="FF0000"/>
                </a:solidFill>
                <a:effectLst/>
              </a:rPr>
              <a:t>Patrick V.      dans son propre rôle</a:t>
            </a:r>
            <a:br>
              <a:rPr lang="fr-FR" sz="1100" dirty="0" smtClean="0">
                <a:solidFill>
                  <a:srgbClr val="FF0000"/>
                </a:solidFill>
                <a:effectLst/>
              </a:rPr>
            </a:br>
            <a:r>
              <a:rPr lang="fr-FR" sz="1100" dirty="0" err="1" smtClean="0">
                <a:solidFill>
                  <a:srgbClr val="FF0000"/>
                </a:solidFill>
                <a:effectLst/>
              </a:rPr>
              <a:t>Marlen</a:t>
            </a:r>
            <a:r>
              <a:rPr lang="fr-FR" sz="1100" dirty="0" smtClean="0">
                <a:solidFill>
                  <a:srgbClr val="FF0000"/>
                </a:solidFill>
                <a:effectLst/>
              </a:rPr>
              <a:t>          dans son propre rôle</a:t>
            </a:r>
            <a:br>
              <a:rPr lang="fr-FR" sz="1100" dirty="0" smtClean="0">
                <a:solidFill>
                  <a:srgbClr val="FF0000"/>
                </a:solidFill>
                <a:effectLst/>
              </a:rPr>
            </a:br>
            <a:r>
              <a:rPr lang="fr-FR" sz="1100" dirty="0" smtClean="0">
                <a:solidFill>
                  <a:srgbClr val="FF0000"/>
                </a:solidFill>
                <a:effectLst/>
              </a:rPr>
              <a:t>Brigitte          dans son propre rôle</a:t>
            </a:r>
            <a:br>
              <a:rPr lang="fr-FR" sz="1100" dirty="0" smtClean="0">
                <a:solidFill>
                  <a:srgbClr val="FF0000"/>
                </a:solidFill>
                <a:effectLst/>
              </a:rPr>
            </a:br>
            <a:r>
              <a:rPr lang="fr-FR" sz="1100" dirty="0" smtClean="0">
                <a:solidFill>
                  <a:srgbClr val="FF0000"/>
                </a:solidFill>
                <a:effectLst/>
              </a:rPr>
              <a:t>Tous les autres  dans leur propre rôle</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remerciements à la chouette huppée et son sabot magique, aux olives et à </a:t>
            </a:r>
            <a:r>
              <a:rPr lang="fr-FR" sz="1100" dirty="0" err="1" smtClean="0">
                <a:solidFill>
                  <a:srgbClr val="FF0000"/>
                </a:solidFill>
                <a:effectLst/>
              </a:rPr>
              <a:t>panonica</a:t>
            </a:r>
            <a:r>
              <a:rPr lang="fr-FR" sz="1100" dirty="0" smtClean="0">
                <a:solidFill>
                  <a:srgbClr val="FF0000"/>
                </a:solidFill>
                <a:effectLst/>
              </a:rPr>
              <a:t>.</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Musique</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Jean </a:t>
            </a:r>
            <a:r>
              <a:rPr lang="fr-FR" sz="1100" dirty="0" err="1" smtClean="0">
                <a:solidFill>
                  <a:srgbClr val="FF0000"/>
                </a:solidFill>
                <a:effectLst/>
              </a:rPr>
              <a:t>ferrat</a:t>
            </a:r>
            <a:r>
              <a:rPr lang="fr-FR" sz="1100" dirty="0" smtClean="0">
                <a:solidFill>
                  <a:srgbClr val="FF0000"/>
                </a:solidFill>
                <a:effectLst/>
              </a:rPr>
              <a:t>  « Deux enfants au Soleil » - 1962</a:t>
            </a:r>
            <a:br>
              <a:rPr lang="fr-FR" sz="1100" dirty="0" smtClean="0">
                <a:solidFill>
                  <a:srgbClr val="FF0000"/>
                </a:solidFill>
                <a:effectLst/>
              </a:rPr>
            </a:br>
            <a:r>
              <a:rPr lang="fr-FR" sz="1100" dirty="0" smtClean="0">
                <a:solidFill>
                  <a:srgbClr val="FF0000"/>
                </a:solidFill>
                <a:effectLst/>
              </a:rPr>
              <a:t>Bob Marley « I </a:t>
            </a:r>
            <a:r>
              <a:rPr lang="fr-FR" sz="1100" dirty="0" err="1" smtClean="0">
                <a:solidFill>
                  <a:srgbClr val="FF0000"/>
                </a:solidFill>
                <a:effectLst/>
              </a:rPr>
              <a:t>shot</a:t>
            </a:r>
            <a:r>
              <a:rPr lang="fr-FR" sz="1100" dirty="0" smtClean="0">
                <a:solidFill>
                  <a:srgbClr val="FF0000"/>
                </a:solidFill>
                <a:effectLst/>
              </a:rPr>
              <a:t> the sheriff » - 1973</a:t>
            </a:r>
            <a:br>
              <a:rPr lang="fr-FR" sz="1100" dirty="0" smtClean="0">
                <a:solidFill>
                  <a:srgbClr val="FF0000"/>
                </a:solidFill>
                <a:effectLst/>
              </a:rPr>
            </a:br>
            <a:r>
              <a:rPr lang="fr-FR" sz="1100" dirty="0" smtClean="0">
                <a:solidFill>
                  <a:srgbClr val="FF0000"/>
                </a:solidFill>
                <a:effectLst/>
              </a:rPr>
              <a:t>Apache « </a:t>
            </a:r>
            <a:r>
              <a:rPr lang="fr-FR" sz="1100" dirty="0" err="1" smtClean="0">
                <a:solidFill>
                  <a:srgbClr val="FF0000"/>
                </a:solidFill>
                <a:effectLst/>
              </a:rPr>
              <a:t>Shadows</a:t>
            </a:r>
            <a:r>
              <a:rPr lang="fr-FR" sz="1100" dirty="0" smtClean="0">
                <a:solidFill>
                  <a:srgbClr val="FF0000"/>
                </a:solidFill>
                <a:effectLst/>
              </a:rPr>
              <a:t> » - 1961</a:t>
            </a:r>
            <a:br>
              <a:rPr lang="fr-FR" sz="1100" dirty="0" smtClean="0">
                <a:solidFill>
                  <a:srgbClr val="FF0000"/>
                </a:solidFill>
                <a:effectLst/>
              </a:rPr>
            </a:br>
            <a:r>
              <a:rPr lang="fr-FR" sz="1100" dirty="0" smtClean="0">
                <a:solidFill>
                  <a:srgbClr val="FF0000"/>
                </a:solidFill>
                <a:effectLst/>
              </a:rPr>
              <a:t>Asaf </a:t>
            </a:r>
            <a:r>
              <a:rPr lang="fr-FR" sz="1100" dirty="0" err="1" smtClean="0">
                <a:solidFill>
                  <a:srgbClr val="FF0000"/>
                </a:solidFill>
                <a:effectLst/>
              </a:rPr>
              <a:t>Avidan</a:t>
            </a:r>
            <a:r>
              <a:rPr lang="fr-FR" sz="1100" dirty="0" smtClean="0">
                <a:solidFill>
                  <a:srgbClr val="FF0000"/>
                </a:solidFill>
                <a:effectLst/>
              </a:rPr>
              <a:t> « The </a:t>
            </a:r>
            <a:r>
              <a:rPr lang="fr-FR" sz="1100" dirty="0" err="1" smtClean="0">
                <a:solidFill>
                  <a:srgbClr val="FF0000"/>
                </a:solidFill>
                <a:effectLst/>
              </a:rPr>
              <a:t>Reckoning</a:t>
            </a:r>
            <a:r>
              <a:rPr lang="fr-FR" sz="1100" dirty="0" smtClean="0">
                <a:solidFill>
                  <a:srgbClr val="FF0000"/>
                </a:solidFill>
                <a:effectLst/>
              </a:rPr>
              <a:t> </a:t>
            </a:r>
            <a:r>
              <a:rPr lang="fr-FR" sz="1100" dirty="0" err="1" smtClean="0">
                <a:solidFill>
                  <a:srgbClr val="FF0000"/>
                </a:solidFill>
                <a:effectLst/>
              </a:rPr>
              <a:t>song</a:t>
            </a:r>
            <a:r>
              <a:rPr lang="fr-FR" sz="1100" dirty="0" smtClean="0">
                <a:solidFill>
                  <a:srgbClr val="FF0000"/>
                </a:solidFill>
                <a:effectLst/>
              </a:rPr>
              <a:t> » - 2008</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sur une </a:t>
            </a:r>
            <a:r>
              <a:rPr lang="fr-FR" sz="1100" dirty="0" err="1" smtClean="0">
                <a:solidFill>
                  <a:srgbClr val="FF0000"/>
                </a:solidFill>
                <a:effectLst/>
              </a:rPr>
              <a:t>idé</a:t>
            </a:r>
            <a:r>
              <a:rPr lang="fr-FR" sz="1100" dirty="0" smtClean="0">
                <a:solidFill>
                  <a:srgbClr val="FF0000"/>
                </a:solidFill>
                <a:effectLst/>
              </a:rPr>
              <a:t> originale de  </a:t>
            </a:r>
            <a:r>
              <a:rPr lang="fr-FR" sz="1100" dirty="0" err="1" smtClean="0">
                <a:solidFill>
                  <a:srgbClr val="FF0000"/>
                </a:solidFill>
                <a:effectLst/>
              </a:rPr>
              <a:t>Krineux</a:t>
            </a:r>
            <a:r>
              <a:rPr lang="fr-FR" sz="1100" dirty="0" smtClean="0">
                <a:solidFill>
                  <a:srgbClr val="FF0000"/>
                </a:solidFill>
                <a:effectLst/>
              </a:rPr>
              <a:t> et Oleg</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Montage et Réalisation</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Krineux</a:t>
            </a:r>
            <a:r>
              <a:rPr lang="fr-FR" sz="1100" dirty="0" smtClean="0">
                <a:solidFill>
                  <a:srgbClr val="FF0000"/>
                </a:solidFill>
                <a:effectLst/>
              </a:rPr>
              <a:t> et Oleg</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dgfhgdjhglzdliu</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dhkjzhkdjkj</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lkjblrjli</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bjfjl</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lkbopbopk</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djkcncncncni</a:t>
            </a:r>
            <a:r>
              <a:rPr lang="fr-FR" sz="1100" dirty="0" smtClean="0">
                <a:solidFill>
                  <a:srgbClr val="FF0000"/>
                </a:solidFill>
                <a:effectLst/>
              </a:rPr>
              <a:t> l l </a:t>
            </a:r>
            <a:r>
              <a:rPr lang="fr-FR" sz="1100" dirty="0" err="1" smtClean="0">
                <a:solidFill>
                  <a:srgbClr val="FF0000"/>
                </a:solidFill>
                <a:effectLst/>
              </a:rPr>
              <a:t>jli</a:t>
            </a:r>
            <a:r>
              <a:rPr lang="fr-FR" sz="1100" dirty="0" smtClean="0">
                <a:solidFill>
                  <a:srgbClr val="FF0000"/>
                </a:solidFill>
                <a:effectLst/>
              </a:rPr>
              <a:t>  </a:t>
            </a:r>
            <a:r>
              <a:rPr lang="fr-FR" sz="1100" dirty="0" err="1" smtClean="0">
                <a:solidFill>
                  <a:srgbClr val="FF0000"/>
                </a:solidFill>
                <a:effectLst/>
              </a:rPr>
              <a:t>çp</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jhdf</a:t>
            </a:r>
            <a:r>
              <a:rPr lang="fr-FR" sz="1100" dirty="0" smtClean="0">
                <a:solidFill>
                  <a:srgbClr val="FF0000"/>
                </a:solidFill>
                <a:effectLst/>
              </a:rPr>
              <a:t> </a:t>
            </a:r>
            <a:r>
              <a:rPr lang="fr-FR" sz="1100" dirty="0" err="1" smtClean="0">
                <a:solidFill>
                  <a:srgbClr val="FF0000"/>
                </a:solidFill>
                <a:effectLst/>
              </a:rPr>
              <a:t>kmoezl</a:t>
            </a:r>
            <a:r>
              <a:rPr lang="fr-FR" sz="1100" dirty="0" smtClean="0">
                <a:solidFill>
                  <a:srgbClr val="FF0000"/>
                </a:solidFill>
                <a:effectLst/>
              </a:rPr>
              <a:t> </a:t>
            </a:r>
            <a:r>
              <a:rPr lang="fr-FR" sz="1100" dirty="0" err="1" smtClean="0">
                <a:solidFill>
                  <a:srgbClr val="FF0000"/>
                </a:solidFill>
                <a:effectLst/>
              </a:rPr>
              <a:t>lk</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kflke</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zel</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kzelkel</a:t>
            </a:r>
            <a:r>
              <a:rPr lang="fr-FR" sz="1100" dirty="0" smtClean="0">
                <a:solidFill>
                  <a:srgbClr val="FF0000"/>
                </a:solidFill>
                <a:effectLst/>
              </a:rPr>
              <a:t> </a:t>
            </a:r>
            <a:r>
              <a:rPr lang="fr-FR" sz="1100" dirty="0" err="1" smtClean="0">
                <a:solidFill>
                  <a:srgbClr val="FF0000"/>
                </a:solidFill>
                <a:effectLst/>
              </a:rPr>
              <a:t>oroer</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fefete</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htjykkty</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flkze</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jjzze</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k,otkr,h</a:t>
            </a:r>
            <a:r>
              <a:rPr lang="fr-FR" sz="1100" dirty="0" smtClean="0">
                <a:solidFill>
                  <a:srgbClr val="FF0000"/>
                </a:solidFill>
                <a:effectLst/>
              </a:rPr>
              <a:t> </a:t>
            </a:r>
            <a:r>
              <a:rPr lang="fr-FR" sz="1100" dirty="0" err="1" smtClean="0">
                <a:solidFill>
                  <a:srgbClr val="FF0000"/>
                </a:solidFill>
                <a:effectLst/>
              </a:rPr>
              <a:t>pjojpo</a:t>
            </a:r>
            <a:r>
              <a:rPr lang="fr-FR" sz="1100" dirty="0" smtClean="0">
                <a:solidFill>
                  <a:srgbClr val="FF0000"/>
                </a:solidFill>
                <a:effectLst/>
              </a:rPr>
              <a:t>  pot</a:t>
            </a:r>
            <a:br>
              <a:rPr lang="fr-FR" sz="1100" dirty="0" smtClean="0">
                <a:solidFill>
                  <a:srgbClr val="FF0000"/>
                </a:solidFill>
                <a:effectLst/>
              </a:rPr>
            </a:br>
            <a:r>
              <a:rPr lang="fr-FR" sz="1100" dirty="0" err="1" smtClean="0">
                <a:solidFill>
                  <a:srgbClr val="FF0000"/>
                </a:solidFill>
                <a:effectLst/>
              </a:rPr>
              <a:t>fkzgnc</a:t>
            </a:r>
            <a:r>
              <a:rPr lang="fr-FR" sz="1100" dirty="0" smtClean="0">
                <a:solidFill>
                  <a:srgbClr val="FF0000"/>
                </a:solidFill>
                <a:effectLst/>
              </a:rPr>
              <a:t> kg  </a:t>
            </a:r>
            <a:r>
              <a:rPr lang="fr-FR" sz="1100" dirty="0" err="1" smtClean="0">
                <a:solidFill>
                  <a:srgbClr val="FF0000"/>
                </a:solidFill>
                <a:effectLst/>
              </a:rPr>
              <a:t>oreef</a:t>
            </a: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rerzer</a:t>
            </a:r>
            <a:r>
              <a:rPr lang="fr-FR" sz="1100" dirty="0" smtClean="0">
                <a:solidFill>
                  <a:srgbClr val="FF0000"/>
                </a:solidFill>
                <a:effectLst/>
              </a:rPr>
              <a:t> </a:t>
            </a:r>
            <a:br>
              <a:rPr lang="fr-FR" sz="1100" dirty="0" smtClean="0">
                <a:solidFill>
                  <a:srgbClr val="FF0000"/>
                </a:solidFill>
                <a:effectLst/>
              </a:rPr>
            </a:br>
            <a:r>
              <a:rPr lang="fr-FR" sz="1100" dirty="0" smtClean="0">
                <a:solidFill>
                  <a:srgbClr val="FF0000"/>
                </a:solidFill>
                <a:effectLst/>
              </a:rPr>
              <a:t/>
            </a:r>
            <a:br>
              <a:rPr lang="fr-FR" sz="1100" dirty="0" smtClean="0">
                <a:solidFill>
                  <a:srgbClr val="FF0000"/>
                </a:solidFill>
                <a:effectLst/>
              </a:rPr>
            </a:br>
            <a:r>
              <a:rPr lang="fr-FR" sz="1100" dirty="0" err="1" smtClean="0">
                <a:solidFill>
                  <a:srgbClr val="FF0000"/>
                </a:solidFill>
                <a:effectLst/>
              </a:rPr>
              <a:t>rrelk</a:t>
            </a:r>
            <a:r>
              <a:rPr lang="fr-FR" sz="1100" dirty="0" smtClean="0">
                <a:solidFill>
                  <a:srgbClr val="FF0000"/>
                </a:solidFill>
                <a:effectLst/>
              </a:rPr>
              <a:t> </a:t>
            </a:r>
            <a:r>
              <a:rPr lang="fr-FR" sz="1100" dirty="0" err="1" smtClean="0">
                <a:solidFill>
                  <a:srgbClr val="FF0000"/>
                </a:solidFill>
                <a:effectLst/>
              </a:rPr>
              <a:t>lkfl</a:t>
            </a:r>
            <a:r>
              <a:rPr lang="fr-FR" sz="1100" dirty="0" smtClean="0">
                <a:solidFill>
                  <a:srgbClr val="FF0000"/>
                </a:solidFill>
                <a:effectLst/>
              </a:rPr>
              <a:t> </a:t>
            </a:r>
            <a:r>
              <a:rPr lang="fr-FR" sz="1100" dirty="0" err="1" smtClean="0">
                <a:solidFill>
                  <a:srgbClr val="FF0000"/>
                </a:solidFill>
                <a:effectLst/>
              </a:rPr>
              <a:t>leoerpo</a:t>
            </a:r>
            <a:r>
              <a:rPr lang="fr-FR" sz="1100" dirty="0" smtClean="0">
                <a:solidFill>
                  <a:srgbClr val="FF0000"/>
                </a:solidFill>
                <a:effectLst/>
              </a:rPr>
              <a:t> </a:t>
            </a:r>
            <a:r>
              <a:rPr lang="fr-FR" sz="1100" dirty="0" err="1" smtClean="0">
                <a:solidFill>
                  <a:srgbClr val="FF0000"/>
                </a:solidFill>
                <a:effectLst/>
              </a:rPr>
              <a:t>perpj</a:t>
            </a:r>
            <a:r>
              <a:rPr lang="fr-FR" sz="1100" dirty="0" smtClean="0">
                <a:solidFill>
                  <a:srgbClr val="FF0000"/>
                </a:solidFill>
                <a:effectLst/>
              </a:rPr>
              <a:t> </a:t>
            </a:r>
            <a:r>
              <a:rPr lang="fr-FR" sz="1100" dirty="0" err="1" smtClean="0">
                <a:solidFill>
                  <a:srgbClr val="FF0000"/>
                </a:solidFill>
                <a:effectLst/>
              </a:rPr>
              <a:t>zozhaz</a:t>
            </a:r>
            <a:r>
              <a:rPr lang="fr-FR" sz="1100" dirty="0" smtClean="0">
                <a:solidFill>
                  <a:srgbClr val="FF0000"/>
                </a:solidFill>
                <a:effectLst/>
              </a:rPr>
              <a:t> </a:t>
            </a:r>
            <a:r>
              <a:rPr lang="fr-FR" sz="1100" dirty="0" err="1" smtClean="0">
                <a:solidFill>
                  <a:srgbClr val="FF0000"/>
                </a:solidFill>
                <a:effectLst/>
              </a:rPr>
              <a:t>azazheaz</a:t>
            </a:r>
            <a:r>
              <a:rPr lang="fr-FR" sz="1100" dirty="0" smtClean="0">
                <a:solidFill>
                  <a:srgbClr val="FF0000"/>
                </a:solidFill>
                <a:effectLst/>
              </a:rPr>
              <a:t> </a:t>
            </a:r>
            <a:r>
              <a:rPr lang="fr-FR" sz="1100" dirty="0" err="1" smtClean="0">
                <a:solidFill>
                  <a:srgbClr val="FF0000"/>
                </a:solidFill>
                <a:effectLst/>
              </a:rPr>
              <a:t>zizjophkm</a:t>
            </a:r>
            <a:r>
              <a:rPr lang="fr-FR" sz="1100" dirty="0" smtClean="0">
                <a:solidFill>
                  <a:srgbClr val="FF0000"/>
                </a:solidFill>
                <a:effectLst/>
              </a:rPr>
              <a:t> </a:t>
            </a:r>
            <a:r>
              <a:rPr lang="fr-FR" sz="1100" dirty="0" err="1" smtClean="0">
                <a:solidFill>
                  <a:srgbClr val="FF0000"/>
                </a:solidFill>
                <a:effectLst/>
              </a:rPr>
              <a:t>roo</a:t>
            </a:r>
            <a:r>
              <a:rPr lang="fr-FR" sz="1100" dirty="0" smtClean="0">
                <a:solidFill>
                  <a:srgbClr val="FF0000"/>
                </a:solidFill>
                <a:effectLst/>
              </a:rPr>
              <a:t> p </a:t>
            </a:r>
            <a:r>
              <a:rPr lang="fr-FR" sz="1100" dirty="0" err="1" smtClean="0">
                <a:solidFill>
                  <a:srgbClr val="FF0000"/>
                </a:solidFill>
                <a:effectLst/>
              </a:rPr>
              <a:t>eozeiup</a:t>
            </a:r>
            <a:r>
              <a:rPr lang="fr-FR" sz="1100" dirty="0" smtClean="0">
                <a:solidFill>
                  <a:srgbClr val="FF0000"/>
                </a:solidFill>
                <a:effectLst/>
              </a:rPr>
              <a:t> </a:t>
            </a:r>
            <a:r>
              <a:rPr lang="fr-FR" sz="1100" dirty="0" err="1" smtClean="0">
                <a:solidFill>
                  <a:srgbClr val="FF0000"/>
                </a:solidFill>
                <a:effectLst/>
              </a:rPr>
              <a:t>azepoazj</a:t>
            </a:r>
            <a:r>
              <a:rPr lang="fr-FR" sz="1100" dirty="0" smtClean="0">
                <a:solidFill>
                  <a:srgbClr val="FF0000"/>
                </a:solidFill>
                <a:effectLst/>
              </a:rPr>
              <a:t> </a:t>
            </a:r>
            <a:r>
              <a:rPr lang="fr-FR" sz="1100" dirty="0" err="1" smtClean="0">
                <a:solidFill>
                  <a:srgbClr val="FF0000"/>
                </a:solidFill>
                <a:effectLst/>
              </a:rPr>
              <a:t>eie</a:t>
            </a:r>
            <a:r>
              <a:rPr lang="fr-FR" sz="1100" dirty="0" smtClean="0">
                <a:solidFill>
                  <a:srgbClr val="FF0000"/>
                </a:solidFill>
                <a:effectLst/>
              </a:rPr>
              <a:t> </a:t>
            </a:r>
            <a:r>
              <a:rPr lang="fr-FR" sz="1100" dirty="0" err="1" smtClean="0">
                <a:solidFill>
                  <a:srgbClr val="FF0000"/>
                </a:solidFill>
                <a:effectLst/>
              </a:rPr>
              <a:t>eoep</a:t>
            </a:r>
            <a:r>
              <a:rPr lang="fr-FR" sz="1100" dirty="0" smtClean="0">
                <a:solidFill>
                  <a:srgbClr val="FF0000"/>
                </a:solidFill>
                <a:effectLst/>
              </a:rPr>
              <a:t> </a:t>
            </a:r>
            <a:r>
              <a:rPr lang="fr-FR" sz="1100" dirty="0" err="1" smtClean="0">
                <a:solidFill>
                  <a:srgbClr val="FF0000"/>
                </a:solidFill>
                <a:effectLst/>
              </a:rPr>
              <a:t>epzoi</a:t>
            </a:r>
            <a:r>
              <a:rPr lang="fr-FR" sz="1100" dirty="0" smtClean="0">
                <a:solidFill>
                  <a:srgbClr val="FF0000"/>
                </a:solidFill>
                <a:effectLst/>
              </a:rPr>
              <a:t> </a:t>
            </a:r>
            <a:r>
              <a:rPr lang="fr-FR" sz="1100" dirty="0" err="1" smtClean="0">
                <a:solidFill>
                  <a:srgbClr val="FF0000"/>
                </a:solidFill>
                <a:effectLst/>
              </a:rPr>
              <a:t>epoe</a:t>
            </a:r>
            <a:r>
              <a:rPr lang="fr-FR" sz="1100" dirty="0" smtClean="0">
                <a:solidFill>
                  <a:srgbClr val="FF0000"/>
                </a:solidFill>
                <a:effectLst/>
              </a:rPr>
              <a:t> </a:t>
            </a:r>
            <a:r>
              <a:rPr lang="fr-FR" sz="1100" dirty="0" err="1" smtClean="0">
                <a:solidFill>
                  <a:srgbClr val="FF0000"/>
                </a:solidFill>
                <a:effectLst/>
              </a:rPr>
              <a:t>eize_azehaz</a:t>
            </a:r>
            <a:r>
              <a:rPr lang="fr-FR" sz="1100" dirty="0" smtClean="0">
                <a:solidFill>
                  <a:srgbClr val="FF0000"/>
                </a:solidFill>
                <a:effectLst/>
              </a:rPr>
              <a:t> </a:t>
            </a:r>
            <a:r>
              <a:rPr lang="fr-FR" sz="1100" dirty="0" err="1" smtClean="0">
                <a:solidFill>
                  <a:srgbClr val="FF0000"/>
                </a:solidFill>
                <a:effectLst/>
              </a:rPr>
              <a:t>azazgazjaz</a:t>
            </a:r>
            <a:r>
              <a:rPr lang="fr-FR" sz="1100" dirty="0" smtClean="0">
                <a:solidFill>
                  <a:srgbClr val="FF0000"/>
                </a:solidFill>
                <a:effectLst/>
              </a:rPr>
              <a:t> </a:t>
            </a:r>
            <a:r>
              <a:rPr lang="fr-FR" sz="1100" dirty="0" err="1" smtClean="0">
                <a:solidFill>
                  <a:srgbClr val="FF0000"/>
                </a:solidFill>
                <a:effectLst/>
              </a:rPr>
              <a:t>auzjdziazhaç</a:t>
            </a:r>
            <a:r>
              <a:rPr lang="fr-FR" sz="1100" dirty="0" smtClean="0">
                <a:solidFill>
                  <a:srgbClr val="FF0000"/>
                </a:solidFill>
                <a:effectLst/>
              </a:rPr>
              <a:t>   </a:t>
            </a:r>
            <a:r>
              <a:rPr lang="fr-FR" sz="1100" dirty="0" err="1" smtClean="0">
                <a:solidFill>
                  <a:srgbClr val="FF0000"/>
                </a:solidFill>
                <a:effectLst/>
              </a:rPr>
              <a:t>zzi</a:t>
            </a:r>
            <a:r>
              <a:rPr lang="fr-FR" sz="1100" dirty="0" smtClean="0">
                <a:solidFill>
                  <a:srgbClr val="FF0000"/>
                </a:solidFill>
                <a:effectLst/>
              </a:rPr>
              <a:t> </a:t>
            </a:r>
            <a:r>
              <a:rPr lang="fr-FR" sz="1100" dirty="0" err="1" smtClean="0">
                <a:solidFill>
                  <a:srgbClr val="FF0000"/>
                </a:solidFill>
                <a:effectLst/>
              </a:rPr>
              <a:t>ehizi</a:t>
            </a:r>
            <a:r>
              <a:rPr lang="fr-FR" sz="1100" dirty="0" smtClean="0">
                <a:solidFill>
                  <a:srgbClr val="FF0000"/>
                </a:solidFill>
                <a:effectLst/>
              </a:rPr>
              <a:t> </a:t>
            </a:r>
            <a:r>
              <a:rPr lang="fr-FR" sz="1100" dirty="0" err="1" smtClean="0">
                <a:solidFill>
                  <a:srgbClr val="FF0000"/>
                </a:solidFill>
                <a:effectLst/>
              </a:rPr>
              <a:t>eiz</a:t>
            </a:r>
            <a:r>
              <a:rPr lang="fr-FR" sz="1100" dirty="0" smtClean="0">
                <a:solidFill>
                  <a:srgbClr val="FF0000"/>
                </a:solidFill>
                <a:effectLst/>
              </a:rPr>
              <a:t> </a:t>
            </a:r>
            <a:r>
              <a:rPr lang="fr-FR" sz="1100" dirty="0" err="1" smtClean="0">
                <a:solidFill>
                  <a:srgbClr val="FF0000"/>
                </a:solidFill>
                <a:effectLst/>
              </a:rPr>
              <a:t>ieiz</a:t>
            </a:r>
            <a:r>
              <a:rPr lang="fr-FR" sz="1100" dirty="0" smtClean="0">
                <a:solidFill>
                  <a:srgbClr val="FF0000"/>
                </a:solidFill>
                <a:effectLst/>
              </a:rPr>
              <a:t> </a:t>
            </a:r>
            <a:r>
              <a:rPr lang="fr-FR" sz="1100" dirty="0" err="1" smtClean="0">
                <a:solidFill>
                  <a:srgbClr val="FF0000"/>
                </a:solidFill>
                <a:effectLst/>
              </a:rPr>
              <a:t>eizuooiueà</a:t>
            </a:r>
            <a:r>
              <a:rPr lang="fr-FR" sz="1100" dirty="0" smtClean="0">
                <a:solidFill>
                  <a:srgbClr val="FF0000"/>
                </a:solidFill>
                <a:effectLst/>
              </a:rPr>
              <a:t> </a:t>
            </a:r>
            <a:r>
              <a:rPr lang="fr-FR" sz="1100" dirty="0" err="1" smtClean="0">
                <a:solidFill>
                  <a:srgbClr val="FF0000"/>
                </a:solidFill>
                <a:effectLst/>
              </a:rPr>
              <a:t>çzoapa</a:t>
            </a:r>
            <a:r>
              <a:rPr lang="fr-FR" sz="1100" dirty="0" smtClean="0">
                <a:solidFill>
                  <a:srgbClr val="FF0000"/>
                </a:solidFill>
                <a:effectLst/>
              </a:rPr>
              <a:t> </a:t>
            </a:r>
            <a:r>
              <a:rPr lang="fr-FR" sz="1100" dirty="0" err="1" smtClean="0">
                <a:solidFill>
                  <a:srgbClr val="FF0000"/>
                </a:solidFill>
                <a:effectLst/>
              </a:rPr>
              <a:t>zopaoiezé</a:t>
            </a:r>
            <a:r>
              <a:rPr lang="fr-FR" sz="1100" dirty="0" smtClean="0">
                <a:solidFill>
                  <a:srgbClr val="FF0000"/>
                </a:solidFill>
                <a:effectLst/>
              </a:rPr>
              <a:t>-</a:t>
            </a:r>
            <a:r>
              <a:rPr lang="fr-FR" sz="1100" dirty="0" err="1" smtClean="0">
                <a:solidFill>
                  <a:srgbClr val="FF0000"/>
                </a:solidFill>
                <a:effectLst/>
              </a:rPr>
              <a:t>ebf</a:t>
            </a:r>
            <a:r>
              <a:rPr lang="fr-FR" sz="1100" dirty="0" smtClean="0">
                <a:solidFill>
                  <a:srgbClr val="FF0000"/>
                </a:solidFill>
                <a:effectLst/>
              </a:rPr>
              <a:t> </a:t>
            </a:r>
            <a:r>
              <a:rPr lang="fr-FR" sz="1100" dirty="0" err="1" smtClean="0">
                <a:solidFill>
                  <a:srgbClr val="FF0000"/>
                </a:solidFill>
                <a:effectLst/>
              </a:rPr>
              <a:t>dpgpo</a:t>
            </a:r>
            <a:r>
              <a:rPr lang="fr-FR" sz="1100" dirty="0" smtClean="0">
                <a:solidFill>
                  <a:srgbClr val="FF0000"/>
                </a:solidFill>
                <a:effectLst/>
              </a:rPr>
              <a:t> </a:t>
            </a:r>
            <a:r>
              <a:rPr lang="fr-FR" sz="1100" dirty="0" err="1" smtClean="0">
                <a:solidFill>
                  <a:srgbClr val="FF0000"/>
                </a:solidFill>
                <a:effectLst/>
              </a:rPr>
              <a:t>azop</a:t>
            </a:r>
            <a:r>
              <a:rPr lang="fr-FR" sz="1100" dirty="0" smtClean="0">
                <a:effectLst/>
              </a:rPr>
              <a:t/>
            </a:r>
            <a:br>
              <a:rPr lang="fr-FR" sz="1100" dirty="0" smtClean="0">
                <a:effectLst/>
              </a:rPr>
            </a:br>
            <a:r>
              <a:rPr lang="fr-FR" sz="1100" dirty="0" smtClean="0">
                <a:effectLst/>
              </a:rPr>
              <a:t/>
            </a:r>
            <a:br>
              <a:rPr lang="fr-FR" sz="1100" dirty="0" smtClean="0">
                <a:effectLst/>
              </a:rPr>
            </a:br>
            <a:endParaRPr lang="fr-FR" sz="1100" dirty="0">
              <a:effectLst/>
            </a:endParaRPr>
          </a:p>
        </p:txBody>
      </p:sp>
      <p:sp>
        <p:nvSpPr>
          <p:cNvPr id="4" name="ZoneTexte 3"/>
          <p:cNvSpPr txBox="1"/>
          <p:nvPr/>
        </p:nvSpPr>
        <p:spPr>
          <a:xfrm>
            <a:off x="2928926" y="-928718"/>
            <a:ext cx="3071834" cy="5632311"/>
          </a:xfrm>
          <a:prstGeom prst="rect">
            <a:avLst/>
          </a:prstGeom>
          <a:noFill/>
        </p:spPr>
        <p:txBody>
          <a:bodyPr wrap="square" rtlCol="0">
            <a:spAutoFit/>
          </a:bodyPr>
          <a:lstStyle/>
          <a:p>
            <a:r>
              <a:rPr lang="fr-FR" sz="36000" dirty="0" smtClean="0">
                <a:solidFill>
                  <a:schemeClr val="accent2">
                    <a:lumMod val="75000"/>
                  </a:schemeClr>
                </a:solidFill>
                <a:effectLst>
                  <a:outerShdw blurRad="38100" dist="38100" dir="2700000" algn="tl">
                    <a:srgbClr val="000000">
                      <a:alpha val="43137"/>
                    </a:srgbClr>
                  </a:outerShdw>
                </a:effectLst>
              </a:rPr>
              <a:t>&amp;</a:t>
            </a:r>
            <a:endParaRPr lang="fr-FR" sz="36000" dirty="0">
              <a:solidFill>
                <a:schemeClr val="accent2">
                  <a:lumMod val="75000"/>
                </a:schemeClr>
              </a:solidFill>
              <a:effectLst>
                <a:outerShdw blurRad="38100" dist="38100" dir="2700000" algn="tl">
                  <a:srgbClr val="000000">
                    <a:alpha val="43137"/>
                  </a:srgbClr>
                </a:outerShdw>
              </a:effectLst>
            </a:endParaRPr>
          </a:p>
        </p:txBody>
      </p:sp>
      <p:sp>
        <p:nvSpPr>
          <p:cNvPr id="5" name="ZoneTexte 4"/>
          <p:cNvSpPr txBox="1"/>
          <p:nvPr/>
        </p:nvSpPr>
        <p:spPr>
          <a:xfrm>
            <a:off x="357158" y="4429132"/>
            <a:ext cx="8267007" cy="707886"/>
          </a:xfrm>
          <a:prstGeom prst="rect">
            <a:avLst/>
          </a:prstGeom>
          <a:noFill/>
        </p:spPr>
        <p:txBody>
          <a:bodyPr wrap="none" rtlCol="0">
            <a:spAutoFit/>
          </a:bodyPr>
          <a:lstStyle/>
          <a:p>
            <a:r>
              <a:rPr lang="fr-FR" sz="4000" dirty="0" smtClean="0">
                <a:solidFill>
                  <a:schemeClr val="accent1">
                    <a:lumMod val="75000"/>
                  </a:schemeClr>
                </a:solidFill>
                <a:effectLst>
                  <a:outerShdw blurRad="38100" dist="38100" dir="2700000" algn="tl">
                    <a:srgbClr val="000000">
                      <a:alpha val="43137"/>
                    </a:srgbClr>
                  </a:outerShdw>
                </a:effectLst>
              </a:rPr>
              <a:t>MAIS </a:t>
            </a:r>
            <a:r>
              <a:rPr lang="fr-FR" sz="4000" dirty="0" err="1" smtClean="0">
                <a:solidFill>
                  <a:schemeClr val="accent1">
                    <a:lumMod val="75000"/>
                  </a:schemeClr>
                </a:solidFill>
                <a:effectLst>
                  <a:outerShdw blurRad="38100" dist="38100" dir="2700000" algn="tl">
                    <a:srgbClr val="000000">
                      <a:alpha val="43137"/>
                    </a:srgbClr>
                  </a:outerShdw>
                </a:effectLst>
              </a:rPr>
              <a:t>Noooooon</a:t>
            </a:r>
            <a:r>
              <a:rPr lang="fr-FR" sz="4000" dirty="0" smtClean="0">
                <a:solidFill>
                  <a:schemeClr val="accent1">
                    <a:lumMod val="75000"/>
                  </a:schemeClr>
                </a:solidFill>
                <a:effectLst>
                  <a:outerShdw blurRad="38100" dist="38100" dir="2700000" algn="tl">
                    <a:srgbClr val="000000">
                      <a:alpha val="43137"/>
                    </a:srgbClr>
                  </a:outerShdw>
                </a:effectLst>
              </a:rPr>
              <a:t>, C’EST PAS FINI !</a:t>
            </a:r>
            <a:endParaRPr lang="fr-FR" sz="4000" dirty="0">
              <a:solidFill>
                <a:schemeClr val="accent1">
                  <a:lumMod val="75000"/>
                </a:schemeClr>
              </a:solidFill>
              <a:effectLst>
                <a:outerShdw blurRad="38100" dist="38100" dir="2700000" algn="tl">
                  <a:srgbClr val="000000">
                    <a:alpha val="43137"/>
                  </a:srgbClr>
                </a:outerShdw>
              </a:effectLst>
            </a:endParaRPr>
          </a:p>
        </p:txBody>
      </p:sp>
      <p:sp>
        <p:nvSpPr>
          <p:cNvPr id="6" name="ZoneTexte 5"/>
          <p:cNvSpPr txBox="1"/>
          <p:nvPr/>
        </p:nvSpPr>
        <p:spPr>
          <a:xfrm>
            <a:off x="3500430" y="5214950"/>
            <a:ext cx="3215945" cy="1015663"/>
          </a:xfrm>
          <a:prstGeom prst="rect">
            <a:avLst/>
          </a:prstGeom>
          <a:noFill/>
        </p:spPr>
        <p:txBody>
          <a:bodyPr wrap="none" rtlCol="0">
            <a:spAutoFit/>
          </a:bodyPr>
          <a:lstStyle/>
          <a:p>
            <a:r>
              <a:rPr lang="fr-FR" sz="6000" dirty="0" smtClean="0">
                <a:solidFill>
                  <a:schemeClr val="accent1">
                    <a:lumMod val="75000"/>
                  </a:schemeClr>
                </a:solidFill>
                <a:effectLst>
                  <a:outerShdw blurRad="38100" dist="38100" dir="2700000" algn="tl">
                    <a:srgbClr val="000000">
                      <a:alpha val="43137"/>
                    </a:srgbClr>
                  </a:outerShdw>
                </a:effectLst>
              </a:rPr>
              <a:t>THE END</a:t>
            </a:r>
            <a:endParaRPr lang="fr-FR" sz="6000" dirty="0">
              <a:solidFill>
                <a:schemeClr val="accent1">
                  <a:lumMod val="75000"/>
                </a:schemeClr>
              </a:solidFill>
              <a:effectLst>
                <a:outerShdw blurRad="38100" dist="38100" dir="2700000" algn="tl">
                  <a:srgbClr val="000000">
                    <a:alpha val="43137"/>
                  </a:srgbClr>
                </a:outerShdw>
              </a:effectLst>
            </a:endParaRPr>
          </a:p>
        </p:txBody>
      </p:sp>
      <p:pic>
        <p:nvPicPr>
          <p:cNvPr id="8" name="01 Back in the U.S.S.R.wma">
            <a:hlinkClick r:id="" action="ppaction://media"/>
          </p:cNvPr>
          <p:cNvPicPr>
            <a:picLocks noRot="1" noChangeAspect="1"/>
          </p:cNvPicPr>
          <p:nvPr>
            <a:audioFile r:link="rId1"/>
          </p:nvPr>
        </p:nvPicPr>
        <p:blipFill>
          <a:blip r:embed="rId3"/>
          <a:stretch>
            <a:fillRect/>
          </a:stretch>
        </p:blipFill>
        <p:spPr>
          <a:xfrm>
            <a:off x="-642974" y="3071810"/>
            <a:ext cx="304800" cy="304800"/>
          </a:xfrm>
          <a:prstGeom prst="rect">
            <a:avLst/>
          </a:prstGeom>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ppt_x</p:attrName>
                                        </p:attrNameLst>
                                      </p:cBhvr>
                                      <p:tavLst>
                                        <p:tav tm="0">
                                          <p:val>
                                            <p:strVal val="#ppt_x"/>
                                          </p:val>
                                        </p:tav>
                                        <p:tav tm="100000">
                                          <p:val>
                                            <p:strVal val="#ppt_x"/>
                                          </p:val>
                                        </p:tav>
                                      </p:tavLst>
                                    </p:anim>
                                    <p:anim calcmode="lin" valueType="num">
                                      <p:cBhvr>
                                        <p:cTn id="8" dur="5000" fill="hold"/>
                                        <p:tgtEl>
                                          <p:spTgt spid="2"/>
                                        </p:tgtEl>
                                        <p:attrNameLst>
                                          <p:attrName>ppt_y</p:attrName>
                                        </p:attrNameLst>
                                      </p:cBhvr>
                                      <p:tavLst>
                                        <p:tav tm="0">
                                          <p:val>
                                            <p:strVal val="#ppt_y+1"/>
                                          </p:val>
                                        </p:tav>
                                        <p:tav tm="100000">
                                          <p:val>
                                            <p:strVal val="#ppt_y-1"/>
                                          </p:val>
                                        </p:tav>
                                      </p:tavLst>
                                    </p:anim>
                                  </p:childTnLst>
                                  <p:subTnLst>
                                    <p:set>
                                      <p:cBhvr override="childStyle">
                                        <p:cTn dur="1" fill="hold" display="0" masterRel="sameClick" afterEffect="1">
                                          <p:stCondLst>
                                            <p:cond evt="end" delay="0">
                                              <p:tn val="5"/>
                                            </p:cond>
                                          </p:stCondLst>
                                        </p:cTn>
                                        <p:tgtEl>
                                          <p:spTgt spid="2"/>
                                        </p:tgtEl>
                                        <p:attrNameLst>
                                          <p:attrName>style.visibility</p:attrName>
                                        </p:attrNameLst>
                                      </p:cBhvr>
                                      <p:to>
                                        <p:strVal val="hidden"/>
                                      </p:to>
                                    </p:set>
                                  </p:subTnLst>
                                </p:cTn>
                              </p:par>
                              <p:par>
                                <p:cTn id="9" presetID="1" presetClass="mediacall" presetSubtype="0" fill="hold" nodeType="withEffect">
                                  <p:stCondLst>
                                    <p:cond delay="1500"/>
                                  </p:stCondLst>
                                  <p:childTnLst>
                                    <p:cmd type="call" cmd="playFrom(0.0)">
                                      <p:cBhvr>
                                        <p:cTn id="10" dur="1" fill="hold"/>
                                        <p:tgtEl>
                                          <p:spTgt spid="8"/>
                                        </p:tgtEl>
                                      </p:cBhvr>
                                    </p:cmd>
                                  </p:childTnLst>
                                </p:cTn>
                              </p:par>
                            </p:childTnLst>
                          </p:cTn>
                        </p:par>
                        <p:par>
                          <p:cTn id="11" fill="hold">
                            <p:stCondLst>
                              <p:cond delay="5500"/>
                            </p:stCondLst>
                            <p:childTnLst>
                              <p:par>
                                <p:cTn id="12" presetID="10" presetClass="entr" presetSubtype="0" fill="hold" grpId="0" nodeType="afterEffect">
                                  <p:stCondLst>
                                    <p:cond delay="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500"/>
                                        <p:tgtEl>
                                          <p:spTgt spid="4"/>
                                        </p:tgtEl>
                                      </p:cBhvr>
                                    </p:animEffect>
                                  </p:childTnLst>
                                  <p:subTnLst>
                                    <p:animClr>
                                      <p:cBhvr override="childStyle">
                                        <p:cTn dur="1" fill="hold" display="0" masterRel="nextClick" afterEffect="1"/>
                                        <p:tgtEl>
                                          <p:spTgt spid="4"/>
                                        </p:tgtEl>
                                        <p:attrNameLst>
                                          <p:attrName>ppt_c</p:attrName>
                                        </p:attrNameLst>
                                      </p:cBhvr>
                                      <p:to>
                                        <a:srgbClr val="FEDEEF"/>
                                      </p:to>
                                    </p:animClr>
                                  </p:subTnLst>
                                </p:cTn>
                              </p:par>
                            </p:childTnLst>
                          </p:cTn>
                        </p:par>
                        <p:par>
                          <p:cTn id="15" fill="hold">
                            <p:stCondLst>
                              <p:cond delay="8500"/>
                            </p:stCondLst>
                            <p:childTnLst>
                              <p:par>
                                <p:cTn id="16" presetID="27" presetClass="entr" presetSubtype="0" fill="hold" grpId="0" nodeType="afterEffect">
                                  <p:stCondLst>
                                    <p:cond delay="0"/>
                                  </p:stCondLst>
                                  <p:iterate type="lt">
                                    <p:tmPct val="50000"/>
                                  </p:iterate>
                                  <p:childTnLst>
                                    <p:set>
                                      <p:cBhvr>
                                        <p:cTn id="17" dur="1" fill="hold">
                                          <p:stCondLst>
                                            <p:cond delay="0"/>
                                          </p:stCondLst>
                                        </p:cTn>
                                        <p:tgtEl>
                                          <p:spTgt spid="6"/>
                                        </p:tgtEl>
                                        <p:attrNameLst>
                                          <p:attrName>style.visibility</p:attrName>
                                        </p:attrNameLst>
                                      </p:cBhvr>
                                      <p:to>
                                        <p:strVal val="visible"/>
                                      </p:to>
                                    </p:set>
                                    <p:anim calcmode="discrete" valueType="clr">
                                      <p:cBhvr override="childStyle">
                                        <p:cTn id="18" dur="1000"/>
                                        <p:tgtEl>
                                          <p:spTgt spid="6"/>
                                        </p:tgtEl>
                                        <p:attrNameLst>
                                          <p:attrName>style.color</p:attrName>
                                        </p:attrNameLst>
                                      </p:cBhvr>
                                      <p:tavLst>
                                        <p:tav tm="0">
                                          <p:val>
                                            <p:clrVal>
                                              <a:schemeClr val="accent2"/>
                                            </p:clrVal>
                                          </p:val>
                                        </p:tav>
                                        <p:tav tm="50000">
                                          <p:val>
                                            <p:clrVal>
                                              <a:schemeClr val="accent1"/>
                                            </p:clrVal>
                                          </p:val>
                                        </p:tav>
                                      </p:tavLst>
                                    </p:anim>
                                    <p:anim calcmode="discrete" valueType="clr">
                                      <p:cBhvr>
                                        <p:cTn id="19" dur="1000"/>
                                        <p:tgtEl>
                                          <p:spTgt spid="6"/>
                                        </p:tgtEl>
                                        <p:attrNameLst>
                                          <p:attrName>fillcolor</p:attrName>
                                        </p:attrNameLst>
                                      </p:cBhvr>
                                      <p:tavLst>
                                        <p:tav tm="0">
                                          <p:val>
                                            <p:clrVal>
                                              <a:schemeClr val="accent2"/>
                                            </p:clrVal>
                                          </p:val>
                                        </p:tav>
                                        <p:tav tm="50000">
                                          <p:val>
                                            <p:clrVal>
                                              <a:schemeClr val="hlink"/>
                                            </p:clrVal>
                                          </p:val>
                                        </p:tav>
                                      </p:tavLst>
                                    </p:anim>
                                    <p:set>
                                      <p:cBhvr>
                                        <p:cTn id="20" dur="1000"/>
                                        <p:tgtEl>
                                          <p:spTgt spid="6"/>
                                        </p:tgtEl>
                                        <p:attrNameLst>
                                          <p:attrName>fill.type</p:attrName>
                                        </p:attrNameLst>
                                      </p:cBhvr>
                                      <p:to>
                                        <p:strVal val="solid"/>
                                      </p:to>
                                    </p:set>
                                  </p:childTnLst>
                                </p:cTn>
                              </p:par>
                              <p:par>
                                <p:cTn id="21" presetID="35" presetClass="entr" presetSubtype="0" fill="hold" grpId="0" nodeType="withEffect">
                                  <p:stCondLst>
                                    <p:cond delay="30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2000"/>
                                        <p:tgtEl>
                                          <p:spTgt spid="5"/>
                                        </p:tgtEl>
                                      </p:cBhvr>
                                    </p:animEffect>
                                    <p:anim calcmode="lin" valueType="num">
                                      <p:cBhvr>
                                        <p:cTn id="24" dur="2000" fill="hold"/>
                                        <p:tgtEl>
                                          <p:spTgt spid="5"/>
                                        </p:tgtEl>
                                        <p:attrNameLst>
                                          <p:attrName>style.rotation</p:attrName>
                                        </p:attrNameLst>
                                      </p:cBhvr>
                                      <p:tavLst>
                                        <p:tav tm="0">
                                          <p:val>
                                            <p:fltVal val="720"/>
                                          </p:val>
                                        </p:tav>
                                        <p:tav tm="100000">
                                          <p:val>
                                            <p:fltVal val="0"/>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anim calcmode="lin" valueType="num">
                                      <p:cBhvr>
                                        <p:cTn id="26" dur="2000" fill="hold"/>
                                        <p:tgtEl>
                                          <p:spTgt spid="5"/>
                                        </p:tgtEl>
                                        <p:attrNameLst>
                                          <p:attrName>ppt_w</p:attrName>
                                        </p:attrNameLst>
                                      </p:cBhvr>
                                      <p:tavLst>
                                        <p:tav tm="0">
                                          <p:val>
                                            <p:fltVal val="0"/>
                                          </p:val>
                                        </p:tav>
                                        <p:tav tm="100000">
                                          <p:val>
                                            <p:strVal val="#ppt_w"/>
                                          </p:val>
                                        </p:tav>
                                      </p:tavLst>
                                    </p:anim>
                                  </p:childTnLst>
                                </p:cTn>
                              </p:par>
                              <p:par>
                                <p:cTn id="27" presetID="12" presetClass="exit" presetSubtype="4" fill="hold" grpId="1" nodeType="withEffect">
                                  <p:stCondLst>
                                    <p:cond delay="5000"/>
                                  </p:stCondLst>
                                  <p:iterate type="lt">
                                    <p:tmPct val="0"/>
                                  </p:iterate>
                                  <p:childTnLst>
                                    <p:animEffect transition="out" filter="slide(fromBottom)">
                                      <p:cBhvr>
                                        <p:cTn id="28" dur="500"/>
                                        <p:tgtEl>
                                          <p:spTgt spid="6"/>
                                        </p:tgtEl>
                                      </p:cBhvr>
                                    </p:animEffect>
                                    <p:set>
                                      <p:cBhvr>
                                        <p:cTn id="29"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25" showWhenStopped="0">
                <p:cTn id="30"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2" grpId="0"/>
      <p:bldP spid="4" grpId="0"/>
      <p:bldP spid="5" grpId="0"/>
      <p:bldP spid="6" grpId="0"/>
      <p:bldP spid="6"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071934" y="428604"/>
            <a:ext cx="4857784" cy="3571900"/>
          </a:xfrm>
        </p:spPr>
        <p:txBody>
          <a:bodyPr/>
          <a:lstStyle/>
          <a:p>
            <a:pPr algn="ctr"/>
            <a:r>
              <a:rPr lang="fr-FR" dirty="0" smtClean="0"/>
              <a:t>Aller, roulez jeunesse !</a:t>
            </a:r>
            <a:endParaRPr lang="fr-FR" dirty="0"/>
          </a:p>
        </p:txBody>
      </p:sp>
      <p:pic>
        <p:nvPicPr>
          <p:cNvPr id="5" name="Image 4" descr="ScannedImage-11.jpg"/>
          <p:cNvPicPr>
            <a:picLocks noChangeAspect="1"/>
          </p:cNvPicPr>
          <p:nvPr/>
        </p:nvPicPr>
        <p:blipFill>
          <a:blip r:embed="rId2" cstate="print"/>
          <a:srcRect l="12903" t="5329" r="48387" b="2129"/>
          <a:stretch>
            <a:fillRect/>
          </a:stretch>
        </p:blipFill>
        <p:spPr>
          <a:xfrm>
            <a:off x="571472" y="642918"/>
            <a:ext cx="3500462" cy="5857916"/>
          </a:xfrm>
          <a:prstGeom prst="rect">
            <a:avLst/>
          </a:prstGeom>
          <a:ln w="57150">
            <a:solidFill>
              <a:schemeClr val="accent1">
                <a:lumMod val="20000"/>
                <a:lumOff val="80000"/>
              </a:schemeClr>
            </a:solidFill>
          </a:ln>
        </p:spPr>
      </p:pic>
      <p:sp>
        <p:nvSpPr>
          <p:cNvPr id="9" name="ZoneTexte 8"/>
          <p:cNvSpPr txBox="1"/>
          <p:nvPr/>
        </p:nvSpPr>
        <p:spPr>
          <a:xfrm>
            <a:off x="-714412" y="928670"/>
            <a:ext cx="356188" cy="369332"/>
          </a:xfrm>
          <a:prstGeom prst="rect">
            <a:avLst/>
          </a:prstGeom>
          <a:noFill/>
        </p:spPr>
        <p:txBody>
          <a:bodyPr wrap="none" rtlCol="0">
            <a:spAutoFit/>
          </a:bodyPr>
          <a:lstStyle/>
          <a:p>
            <a:r>
              <a:rPr lang="fr-FR" dirty="0" smtClean="0"/>
              <a:t>A</a:t>
            </a:r>
            <a:endParaRPr lang="fr-FR" dirty="0"/>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27" presetClass="entr" presetSubtype="0" fill="hold" grpId="0" nodeType="withEffect">
                                  <p:stCondLst>
                                    <p:cond delay="2500"/>
                                  </p:stCondLst>
                                  <p:iterate type="lt">
                                    <p:tmPct val="50000"/>
                                  </p:iterate>
                                  <p:childTnLst>
                                    <p:set>
                                      <p:cBhvr>
                                        <p:cTn id="8" dur="1" fill="hold">
                                          <p:stCondLst>
                                            <p:cond delay="0"/>
                                          </p:stCondLst>
                                        </p:cTn>
                                        <p:tgtEl>
                                          <p:spTgt spid="2"/>
                                        </p:tgtEl>
                                        <p:attrNameLst>
                                          <p:attrName>style.visibility</p:attrName>
                                        </p:attrNameLst>
                                      </p:cBhvr>
                                      <p:to>
                                        <p:strVal val="visible"/>
                                      </p:to>
                                    </p:set>
                                    <p:anim calcmode="discrete" valueType="clr">
                                      <p:cBhvr override="childStyle">
                                        <p:cTn id="9"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10" dur="80"/>
                                        <p:tgtEl>
                                          <p:spTgt spid="2"/>
                                        </p:tgtEl>
                                        <p:attrNameLst>
                                          <p:attrName>fillcolor</p:attrName>
                                        </p:attrNameLst>
                                      </p:cBhvr>
                                      <p:tavLst>
                                        <p:tav tm="0">
                                          <p:val>
                                            <p:clrVal>
                                              <a:schemeClr val="accent2"/>
                                            </p:clrVal>
                                          </p:val>
                                        </p:tav>
                                        <p:tav tm="50000">
                                          <p:val>
                                            <p:clrVal>
                                              <a:schemeClr val="hlink"/>
                                            </p:clrVal>
                                          </p:val>
                                        </p:tav>
                                      </p:tavLst>
                                    </p:anim>
                                    <p:set>
                                      <p:cBhvr>
                                        <p:cTn id="11" dur="80"/>
                                        <p:tgtEl>
                                          <p:spTgt spid="2"/>
                                        </p:tgtEl>
                                        <p:attrNameLst>
                                          <p:attrName>fill.type</p:attrName>
                                        </p:attrNameLst>
                                      </p:cBhvr>
                                      <p:to>
                                        <p:strVal val="solid"/>
                                      </p:to>
                                    </p:set>
                                  </p:childTnLst>
                                </p:cTn>
                              </p:par>
                              <p:par>
                                <p:cTn id="12" presetID="35" presetClass="entr" presetSubtype="0" fill="hold" nodeType="withEffect">
                                  <p:stCondLst>
                                    <p:cond delay="370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style.rotation</p:attrName>
                                        </p:attrNameLst>
                                      </p:cBhvr>
                                      <p:tavLst>
                                        <p:tav tm="0">
                                          <p:val>
                                            <p:fltVal val="720"/>
                                          </p:val>
                                        </p:tav>
                                        <p:tav tm="100000">
                                          <p:val>
                                            <p:fltVal val="0"/>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ScannedImage-12.jpg"/>
          <p:cNvPicPr>
            <a:picLocks noChangeAspect="1"/>
          </p:cNvPicPr>
          <p:nvPr/>
        </p:nvPicPr>
        <p:blipFill>
          <a:blip r:embed="rId2" cstate="print"/>
          <a:stretch>
            <a:fillRect/>
          </a:stretch>
        </p:blipFill>
        <p:spPr>
          <a:xfrm>
            <a:off x="2357422" y="357166"/>
            <a:ext cx="4349538" cy="6081767"/>
          </a:xfrm>
          <a:prstGeom prst="rect">
            <a:avLst/>
          </a:prstGeom>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style.rotation</p:attrName>
                                        </p:attrNameLst>
                                      </p:cBhvr>
                                      <p:tavLst>
                                        <p:tav tm="0">
                                          <p:val>
                                            <p:fltVal val="720"/>
                                          </p:val>
                                        </p:tav>
                                        <p:tav tm="100000">
                                          <p:val>
                                            <p:fltVal val="0"/>
                                          </p:val>
                                        </p:tav>
                                      </p:tavLst>
                                    </p:anim>
                                    <p:anim calcmode="lin" valueType="num">
                                      <p:cBhvr>
                                        <p:cTn id="9" dur="1000" fill="hold"/>
                                        <p:tgtEl>
                                          <p:spTgt spid="4"/>
                                        </p:tgtEl>
                                        <p:attrNameLst>
                                          <p:attrName>ppt_h</p:attrName>
                                        </p:attrNameLst>
                                      </p:cBhvr>
                                      <p:tavLst>
                                        <p:tav tm="0">
                                          <p:val>
                                            <p:fltVal val="0"/>
                                          </p:val>
                                        </p:tav>
                                        <p:tav tm="100000">
                                          <p:val>
                                            <p:strVal val="#ppt_h"/>
                                          </p:val>
                                        </p:tav>
                                      </p:tavLst>
                                    </p:anim>
                                    <p:anim calcmode="lin" valueType="num">
                                      <p:cBhvr>
                                        <p:cTn id="10" dur="1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ScannedImage-13.jpg"/>
          <p:cNvPicPr>
            <a:picLocks noGrp="1" noChangeAspect="1"/>
          </p:cNvPicPr>
          <p:nvPr>
            <p:ph idx="1"/>
          </p:nvPr>
        </p:nvPicPr>
        <p:blipFill>
          <a:blip r:embed="rId2" cstate="print"/>
          <a:stretch>
            <a:fillRect/>
          </a:stretch>
        </p:blipFill>
        <p:spPr>
          <a:xfrm>
            <a:off x="1643042" y="1571612"/>
            <a:ext cx="5748421" cy="4572000"/>
          </a:xfrm>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style.rotation</p:attrName>
                                        </p:attrNameLst>
                                      </p:cBhvr>
                                      <p:tavLst>
                                        <p:tav tm="0">
                                          <p:val>
                                            <p:fltVal val="720"/>
                                          </p:val>
                                        </p:tav>
                                        <p:tav tm="100000">
                                          <p:val>
                                            <p:fltVal val="0"/>
                                          </p:val>
                                        </p:tav>
                                      </p:tavLst>
                                    </p:anim>
                                    <p:anim calcmode="lin" valueType="num">
                                      <p:cBhvr>
                                        <p:cTn id="9" dur="1000" fill="hold"/>
                                        <p:tgtEl>
                                          <p:spTgt spid="4"/>
                                        </p:tgtEl>
                                        <p:attrNameLst>
                                          <p:attrName>ppt_h</p:attrName>
                                        </p:attrNameLst>
                                      </p:cBhvr>
                                      <p:tavLst>
                                        <p:tav tm="0">
                                          <p:val>
                                            <p:fltVal val="0"/>
                                          </p:val>
                                        </p:tav>
                                        <p:tav tm="100000">
                                          <p:val>
                                            <p:strVal val="#ppt_h"/>
                                          </p:val>
                                        </p:tav>
                                      </p:tavLst>
                                    </p:anim>
                                    <p:anim calcmode="lin" valueType="num">
                                      <p:cBhvr>
                                        <p:cTn id="10" dur="1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tkDlUs.jpg"/>
          <p:cNvPicPr>
            <a:picLocks noGrp="1" noChangeAspect="1"/>
          </p:cNvPicPr>
          <p:nvPr>
            <p:ph idx="1"/>
          </p:nvPr>
        </p:nvPicPr>
        <p:blipFill>
          <a:blip r:embed="rId2"/>
          <a:srcRect t="7285" r="2444"/>
          <a:stretch>
            <a:fillRect/>
          </a:stretch>
        </p:blipFill>
        <p:spPr>
          <a:xfrm>
            <a:off x="1857356" y="928670"/>
            <a:ext cx="5286412" cy="5454682"/>
          </a:xfrm>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style.rotation</p:attrName>
                                        </p:attrNameLst>
                                      </p:cBhvr>
                                      <p:tavLst>
                                        <p:tav tm="0">
                                          <p:val>
                                            <p:fltVal val="720"/>
                                          </p:val>
                                        </p:tav>
                                        <p:tav tm="100000">
                                          <p:val>
                                            <p:fltVal val="0"/>
                                          </p:val>
                                        </p:tav>
                                      </p:tavLst>
                                    </p:anim>
                                    <p:anim calcmode="lin" valueType="num">
                                      <p:cBhvr>
                                        <p:cTn id="9" dur="1000" fill="hold"/>
                                        <p:tgtEl>
                                          <p:spTgt spid="4"/>
                                        </p:tgtEl>
                                        <p:attrNameLst>
                                          <p:attrName>ppt_h</p:attrName>
                                        </p:attrNameLst>
                                      </p:cBhvr>
                                      <p:tavLst>
                                        <p:tav tm="0">
                                          <p:val>
                                            <p:fltVal val="0"/>
                                          </p:val>
                                        </p:tav>
                                        <p:tav tm="100000">
                                          <p:val>
                                            <p:strVal val="#ppt_h"/>
                                          </p:val>
                                        </p:tav>
                                      </p:tavLst>
                                    </p:anim>
                                    <p:anim calcmode="lin" valueType="num">
                                      <p:cBhvr>
                                        <p:cTn id="10" dur="1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5" descr="Janvier 73 Marlen et maman (il faisait chaud en hiver à l'epoque !).jpg"/>
          <p:cNvPicPr>
            <a:picLocks noChangeAspect="1"/>
          </p:cNvPicPr>
          <p:nvPr/>
        </p:nvPicPr>
        <p:blipFill>
          <a:blip r:embed="rId2"/>
          <a:stretch>
            <a:fillRect/>
          </a:stretch>
        </p:blipFill>
        <p:spPr>
          <a:xfrm>
            <a:off x="2071670" y="928670"/>
            <a:ext cx="4857784" cy="5038820"/>
          </a:xfrm>
          <a:prstGeom prst="rect">
            <a:avLst/>
          </a:prstGeom>
        </p:spPr>
      </p:pic>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style.rotation</p:attrName>
                                        </p:attrNameLst>
                                      </p:cBhvr>
                                      <p:tavLst>
                                        <p:tav tm="0">
                                          <p:val>
                                            <p:fltVal val="720"/>
                                          </p:val>
                                        </p:tav>
                                        <p:tav tm="100000">
                                          <p:val>
                                            <p:fltVal val="0"/>
                                          </p:val>
                                        </p:tav>
                                      </p:tavLst>
                                    </p:anim>
                                    <p:anim calcmode="lin" valueType="num">
                                      <p:cBhvr>
                                        <p:cTn id="9" dur="1000" fill="hold"/>
                                        <p:tgtEl>
                                          <p:spTgt spid="3"/>
                                        </p:tgtEl>
                                        <p:attrNameLst>
                                          <p:attrName>ppt_h</p:attrName>
                                        </p:attrNameLst>
                                      </p:cBhvr>
                                      <p:tavLst>
                                        <p:tav tm="0">
                                          <p:val>
                                            <p:fltVal val="0"/>
                                          </p:val>
                                        </p:tav>
                                        <p:tav tm="100000">
                                          <p:val>
                                            <p:strVal val="#ppt_h"/>
                                          </p:val>
                                        </p:tav>
                                      </p:tavLst>
                                    </p:anim>
                                    <p:anim calcmode="lin" valueType="num">
                                      <p:cBhvr>
                                        <p:cTn id="10" dur="1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1174</TotalTime>
  <Words>49</Words>
  <Application>Microsoft Office PowerPoint</Application>
  <PresentationFormat>Affichage à l'écran (4:3)</PresentationFormat>
  <Paragraphs>22</Paragraphs>
  <Slides>16</Slides>
  <Notes>0</Notes>
  <HiddenSlides>0</HiddenSlides>
  <MMClips>2</MMClips>
  <ScaleCrop>false</ScaleCrop>
  <HeadingPairs>
    <vt:vector size="4" baseType="variant">
      <vt:variant>
        <vt:lpstr>Thème</vt:lpstr>
      </vt:variant>
      <vt:variant>
        <vt:i4>1</vt:i4>
      </vt:variant>
      <vt:variant>
        <vt:lpstr>Titres des diapositives</vt:lpstr>
      </vt:variant>
      <vt:variant>
        <vt:i4>16</vt:i4>
      </vt:variant>
    </vt:vector>
  </HeadingPairs>
  <TitlesOfParts>
    <vt:vector size="17" baseType="lpstr">
      <vt:lpstr>Verve</vt:lpstr>
      <vt:lpstr>mais pas toutes leurs dents !</vt:lpstr>
      <vt:lpstr>Une mouflette  à la bourguignonne</vt:lpstr>
      <vt:lpstr>Diapositive 3</vt:lpstr>
      <vt:lpstr>Diapositive 4</vt:lpstr>
      <vt:lpstr>Diapositive 5</vt:lpstr>
      <vt:lpstr>Diapositive 6</vt:lpstr>
      <vt:lpstr>Diapositive 7</vt:lpstr>
      <vt:lpstr>Diapositive 8</vt:lpstr>
      <vt:lpstr>Diapositive 9</vt:lpstr>
      <vt:lpstr>Diapositive 10</vt:lpstr>
      <vt:lpstr>Avec la collaboration de mamie et maminou  starring  Mumu           dans son propre rôle Eric                dans son propre rôle Les parents   dans leur propre rôle Les enfants   dans leur propre rôle Marc V.         dans son propre rôle Patrick V.      dans son propre rôle Marlen          dans son propre rôle Brigitte          dans son propre rôle Tous les autres  dans leur propre rôle    remerciements à la chouette huppée et son sabot magique, aux olives et à panonica.    Musique  Jean ferrat  « Deux enfants au Soleil » - 1962 Bob Marley « I shot the sheriff » - 1973 Apache « Shadows » - 1961 Asaf Avidan « The Reckoning song » - 2008   sur une idé originale de  Krineux et Oleg   Montage et Réalisation  Krineux et Oleg   dgfhgdjhglzdliu dhkjzhkdjkj lkjblrjli bjfjl lkbopbopk djkcncncncni l l jli  çp jhdf kmoezl lk kflke zel kzelkel oroer fefete htjykkty flkze jjzze k,otkr,h pjojpo  pot fkzgnc kg  oreef rerzer   rrelk lkfl leoerpo perpj zozhaz azazheaz zizjophkm roo p eozeiup azepoazj eie eoep epzoi epoe eize_azehaz azazgazjaz auzjdziazhaç   zzi ehizi eiz ieiz eizuooiueà çzoapa zopaoiezé-ebf dpgpo azop  </vt:lpstr>
      <vt:lpstr>Aller, roulez jeunesse !</vt:lpstr>
      <vt:lpstr>Diapositive 13</vt:lpstr>
      <vt:lpstr>Diapositive 14</vt:lpstr>
      <vt:lpstr>Diapositive 15</vt:lpstr>
      <vt:lpstr>Diapositive 16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OLEG</dc:creator>
  <cp:lastModifiedBy>OLEG</cp:lastModifiedBy>
  <cp:revision>68</cp:revision>
  <dcterms:created xsi:type="dcterms:W3CDTF">2015-08-29T12:00:52Z</dcterms:created>
  <dcterms:modified xsi:type="dcterms:W3CDTF">2015-09-15T12:04:03Z</dcterms:modified>
</cp:coreProperties>
</file>