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4104" r:id="rId1"/>
    <p:sldMasterId id="2147484152" r:id="rId2"/>
    <p:sldMasterId id="2147484404" r:id="rId3"/>
  </p:sldMasterIdLst>
  <p:notesMasterIdLst>
    <p:notesMasterId r:id="rId35"/>
  </p:notesMasterIdLst>
  <p:sldIdLst>
    <p:sldId id="756" r:id="rId4"/>
    <p:sldId id="712" r:id="rId5"/>
    <p:sldId id="427" r:id="rId6"/>
    <p:sldId id="644" r:id="rId7"/>
    <p:sldId id="683" r:id="rId8"/>
    <p:sldId id="684" r:id="rId9"/>
    <p:sldId id="758" r:id="rId10"/>
    <p:sldId id="687" r:id="rId11"/>
    <p:sldId id="650" r:id="rId12"/>
    <p:sldId id="651" r:id="rId13"/>
    <p:sldId id="689" r:id="rId14"/>
    <p:sldId id="665" r:id="rId15"/>
    <p:sldId id="709" r:id="rId16"/>
    <p:sldId id="744" r:id="rId17"/>
    <p:sldId id="713" r:id="rId18"/>
    <p:sldId id="725" r:id="rId19"/>
    <p:sldId id="727" r:id="rId20"/>
    <p:sldId id="726" r:id="rId21"/>
    <p:sldId id="728" r:id="rId22"/>
    <p:sldId id="730" r:id="rId23"/>
    <p:sldId id="731" r:id="rId24"/>
    <p:sldId id="660" r:id="rId25"/>
    <p:sldId id="734" r:id="rId26"/>
    <p:sldId id="736" r:id="rId27"/>
    <p:sldId id="755" r:id="rId28"/>
    <p:sldId id="746" r:id="rId29"/>
    <p:sldId id="750" r:id="rId30"/>
    <p:sldId id="703" r:id="rId31"/>
    <p:sldId id="754" r:id="rId32"/>
    <p:sldId id="753" r:id="rId33"/>
    <p:sldId id="578" r:id="rId34"/>
  </p:sldIdLst>
  <p:sldSz cx="8280400" cy="4679950"/>
  <p:notesSz cx="6858000" cy="9144000"/>
  <p:defaultTextStyle>
    <a:defPPr>
      <a:defRPr lang="fr-FR"/>
    </a:defPPr>
    <a:lvl1pPr marL="0" algn="l" defTabSz="622027" rtl="0" eaLnBrk="1" latinLnBrk="0" hangingPunct="1">
      <a:defRPr sz="1225" kern="1200">
        <a:solidFill>
          <a:schemeClr val="tx1"/>
        </a:solidFill>
        <a:latin typeface="+mn-lt"/>
        <a:ea typeface="+mn-ea"/>
        <a:cs typeface="+mn-cs"/>
      </a:defRPr>
    </a:lvl1pPr>
    <a:lvl2pPr marL="311013" algn="l" defTabSz="622027" rtl="0" eaLnBrk="1" latinLnBrk="0" hangingPunct="1">
      <a:defRPr sz="1225" kern="1200">
        <a:solidFill>
          <a:schemeClr val="tx1"/>
        </a:solidFill>
        <a:latin typeface="+mn-lt"/>
        <a:ea typeface="+mn-ea"/>
        <a:cs typeface="+mn-cs"/>
      </a:defRPr>
    </a:lvl2pPr>
    <a:lvl3pPr marL="622027" algn="l" defTabSz="622027" rtl="0" eaLnBrk="1" latinLnBrk="0" hangingPunct="1">
      <a:defRPr sz="1225" kern="1200">
        <a:solidFill>
          <a:schemeClr val="tx1"/>
        </a:solidFill>
        <a:latin typeface="+mn-lt"/>
        <a:ea typeface="+mn-ea"/>
        <a:cs typeface="+mn-cs"/>
      </a:defRPr>
    </a:lvl3pPr>
    <a:lvl4pPr marL="933039" algn="l" defTabSz="622027" rtl="0" eaLnBrk="1" latinLnBrk="0" hangingPunct="1">
      <a:defRPr sz="1225" kern="1200">
        <a:solidFill>
          <a:schemeClr val="tx1"/>
        </a:solidFill>
        <a:latin typeface="+mn-lt"/>
        <a:ea typeface="+mn-ea"/>
        <a:cs typeface="+mn-cs"/>
      </a:defRPr>
    </a:lvl4pPr>
    <a:lvl5pPr marL="1244052" algn="l" defTabSz="622027" rtl="0" eaLnBrk="1" latinLnBrk="0" hangingPunct="1">
      <a:defRPr sz="1225" kern="1200">
        <a:solidFill>
          <a:schemeClr val="tx1"/>
        </a:solidFill>
        <a:latin typeface="+mn-lt"/>
        <a:ea typeface="+mn-ea"/>
        <a:cs typeface="+mn-cs"/>
      </a:defRPr>
    </a:lvl5pPr>
    <a:lvl6pPr marL="1555066" algn="l" defTabSz="622027" rtl="0" eaLnBrk="1" latinLnBrk="0" hangingPunct="1">
      <a:defRPr sz="1225" kern="1200">
        <a:solidFill>
          <a:schemeClr val="tx1"/>
        </a:solidFill>
        <a:latin typeface="+mn-lt"/>
        <a:ea typeface="+mn-ea"/>
        <a:cs typeface="+mn-cs"/>
      </a:defRPr>
    </a:lvl6pPr>
    <a:lvl7pPr marL="1866079" algn="l" defTabSz="622027" rtl="0" eaLnBrk="1" latinLnBrk="0" hangingPunct="1">
      <a:defRPr sz="1225" kern="1200">
        <a:solidFill>
          <a:schemeClr val="tx1"/>
        </a:solidFill>
        <a:latin typeface="+mn-lt"/>
        <a:ea typeface="+mn-ea"/>
        <a:cs typeface="+mn-cs"/>
      </a:defRPr>
    </a:lvl7pPr>
    <a:lvl8pPr marL="2177091" algn="l" defTabSz="622027" rtl="0" eaLnBrk="1" latinLnBrk="0" hangingPunct="1">
      <a:defRPr sz="1225" kern="1200">
        <a:solidFill>
          <a:schemeClr val="tx1"/>
        </a:solidFill>
        <a:latin typeface="+mn-lt"/>
        <a:ea typeface="+mn-ea"/>
        <a:cs typeface="+mn-cs"/>
      </a:defRPr>
    </a:lvl8pPr>
    <a:lvl9pPr marL="2488105" algn="l" defTabSz="622027" rtl="0" eaLnBrk="1" latinLnBrk="0" hangingPunct="1">
      <a:defRPr sz="122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95" userDrawn="1">
          <p15:clr>
            <a:srgbClr val="A4A3A4"/>
          </p15:clr>
        </p15:guide>
        <p15:guide id="2" pos="260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CFFF"/>
    <a:srgbClr val="FADDCA"/>
    <a:srgbClr val="D8BEEC"/>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8D230F3-CF80-4859-8CE7-A43EE81993B5}" styleName="Style léger 1 - Accentuation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32" autoAdjust="0"/>
    <p:restoredTop sz="94075" autoAdjust="0"/>
  </p:normalViewPr>
  <p:slideViewPr>
    <p:cSldViewPr snapToGrid="0">
      <p:cViewPr varScale="1">
        <p:scale>
          <a:sx n="121" d="100"/>
          <a:sy n="121" d="100"/>
        </p:scale>
        <p:origin x="610" y="72"/>
      </p:cViewPr>
      <p:guideLst>
        <p:guide orient="horz" pos="1495"/>
        <p:guide pos="2608"/>
      </p:guideLst>
    </p:cSldViewPr>
  </p:slideViewPr>
  <p:notesTextViewPr>
    <p:cViewPr>
      <p:scale>
        <a:sx n="1" d="1"/>
        <a:sy n="1" d="1"/>
      </p:scale>
      <p:origin x="0" y="0"/>
    </p:cViewPr>
  </p:notesTextViewPr>
  <p:sorterViewPr>
    <p:cViewPr>
      <p:scale>
        <a:sx n="100" d="100"/>
        <a:sy n="100" d="100"/>
      </p:scale>
      <p:origin x="0" y="-368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47B1F3-D54E-4ADB-B05B-C0E03156A6F8}" type="datetimeFigureOut">
              <a:rPr lang="fr-FR" smtClean="0"/>
              <a:pPr/>
              <a:t>04/09/2015</a:t>
            </a:fld>
            <a:endParaRPr lang="fr-FR" dirty="0"/>
          </a:p>
        </p:txBody>
      </p:sp>
      <p:sp>
        <p:nvSpPr>
          <p:cNvPr id="4" name="Espace réservé de l'image des diapositives 3"/>
          <p:cNvSpPr>
            <a:spLocks noGrp="1" noRot="1" noChangeAspect="1"/>
          </p:cNvSpPr>
          <p:nvPr>
            <p:ph type="sldImg" idx="2"/>
          </p:nvPr>
        </p:nvSpPr>
        <p:spPr>
          <a:xfrm>
            <a:off x="698500" y="1143000"/>
            <a:ext cx="54610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FB4C13-C919-4DFA-928E-BD865D04BDB9}" type="slidenum">
              <a:rPr lang="fr-FR" smtClean="0"/>
              <a:pPr/>
              <a:t>‹N°›</a:t>
            </a:fld>
            <a:endParaRPr lang="fr-FR" dirty="0"/>
          </a:p>
        </p:txBody>
      </p:sp>
    </p:spTree>
    <p:extLst>
      <p:ext uri="{BB962C8B-B14F-4D97-AF65-F5344CB8AC3E}">
        <p14:creationId xmlns:p14="http://schemas.microsoft.com/office/powerpoint/2010/main" val="1334666602"/>
      </p:ext>
    </p:extLst>
  </p:cSld>
  <p:clrMap bg1="lt1" tx1="dk1" bg2="lt2" tx2="dk2" accent1="accent1" accent2="accent2" accent3="accent3" accent4="accent4" accent5="accent5" accent6="accent6" hlink="hlink" folHlink="folHlink"/>
  <p:notesStyle>
    <a:lvl1pPr marL="0" algn="l" defTabSz="866211" rtl="0" eaLnBrk="1" latinLnBrk="0" hangingPunct="1">
      <a:defRPr sz="1137" kern="1200">
        <a:solidFill>
          <a:schemeClr val="tx1"/>
        </a:solidFill>
        <a:latin typeface="+mn-lt"/>
        <a:ea typeface="+mn-ea"/>
        <a:cs typeface="+mn-cs"/>
      </a:defRPr>
    </a:lvl1pPr>
    <a:lvl2pPr marL="433106" algn="l" defTabSz="866211" rtl="0" eaLnBrk="1" latinLnBrk="0" hangingPunct="1">
      <a:defRPr sz="1137" kern="1200">
        <a:solidFill>
          <a:schemeClr val="tx1"/>
        </a:solidFill>
        <a:latin typeface="+mn-lt"/>
        <a:ea typeface="+mn-ea"/>
        <a:cs typeface="+mn-cs"/>
      </a:defRPr>
    </a:lvl2pPr>
    <a:lvl3pPr marL="866211" algn="l" defTabSz="866211" rtl="0" eaLnBrk="1" latinLnBrk="0" hangingPunct="1">
      <a:defRPr sz="1137" kern="1200">
        <a:solidFill>
          <a:schemeClr val="tx1"/>
        </a:solidFill>
        <a:latin typeface="+mn-lt"/>
        <a:ea typeface="+mn-ea"/>
        <a:cs typeface="+mn-cs"/>
      </a:defRPr>
    </a:lvl3pPr>
    <a:lvl4pPr marL="1299317" algn="l" defTabSz="866211" rtl="0" eaLnBrk="1" latinLnBrk="0" hangingPunct="1">
      <a:defRPr sz="1137" kern="1200">
        <a:solidFill>
          <a:schemeClr val="tx1"/>
        </a:solidFill>
        <a:latin typeface="+mn-lt"/>
        <a:ea typeface="+mn-ea"/>
        <a:cs typeface="+mn-cs"/>
      </a:defRPr>
    </a:lvl4pPr>
    <a:lvl5pPr marL="1732422" algn="l" defTabSz="866211" rtl="0" eaLnBrk="1" latinLnBrk="0" hangingPunct="1">
      <a:defRPr sz="1137" kern="1200">
        <a:solidFill>
          <a:schemeClr val="tx1"/>
        </a:solidFill>
        <a:latin typeface="+mn-lt"/>
        <a:ea typeface="+mn-ea"/>
        <a:cs typeface="+mn-cs"/>
      </a:defRPr>
    </a:lvl5pPr>
    <a:lvl6pPr marL="2165528" algn="l" defTabSz="866211" rtl="0" eaLnBrk="1" latinLnBrk="0" hangingPunct="1">
      <a:defRPr sz="1137" kern="1200">
        <a:solidFill>
          <a:schemeClr val="tx1"/>
        </a:solidFill>
        <a:latin typeface="+mn-lt"/>
        <a:ea typeface="+mn-ea"/>
        <a:cs typeface="+mn-cs"/>
      </a:defRPr>
    </a:lvl6pPr>
    <a:lvl7pPr marL="2598633" algn="l" defTabSz="866211" rtl="0" eaLnBrk="1" latinLnBrk="0" hangingPunct="1">
      <a:defRPr sz="1137" kern="1200">
        <a:solidFill>
          <a:schemeClr val="tx1"/>
        </a:solidFill>
        <a:latin typeface="+mn-lt"/>
        <a:ea typeface="+mn-ea"/>
        <a:cs typeface="+mn-cs"/>
      </a:defRPr>
    </a:lvl7pPr>
    <a:lvl8pPr marL="3031739" algn="l" defTabSz="866211" rtl="0" eaLnBrk="1" latinLnBrk="0" hangingPunct="1">
      <a:defRPr sz="1137" kern="1200">
        <a:solidFill>
          <a:schemeClr val="tx1"/>
        </a:solidFill>
        <a:latin typeface="+mn-lt"/>
        <a:ea typeface="+mn-ea"/>
        <a:cs typeface="+mn-cs"/>
      </a:defRPr>
    </a:lvl8pPr>
    <a:lvl9pPr marL="3464844" algn="l" defTabSz="866211" rtl="0" eaLnBrk="1" latinLnBrk="0" hangingPunct="1">
      <a:defRPr sz="113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2</a:t>
            </a:fld>
            <a:endParaRPr lang="fr-FR" dirty="0"/>
          </a:p>
        </p:txBody>
      </p:sp>
    </p:spTree>
    <p:extLst>
      <p:ext uri="{BB962C8B-B14F-4D97-AF65-F5344CB8AC3E}">
        <p14:creationId xmlns:p14="http://schemas.microsoft.com/office/powerpoint/2010/main" val="443558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5</a:t>
            </a:fld>
            <a:endParaRPr lang="fr-FR" dirty="0"/>
          </a:p>
        </p:txBody>
      </p:sp>
    </p:spTree>
    <p:extLst>
      <p:ext uri="{BB962C8B-B14F-4D97-AF65-F5344CB8AC3E}">
        <p14:creationId xmlns:p14="http://schemas.microsoft.com/office/powerpoint/2010/main" val="3255239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6</a:t>
            </a:fld>
            <a:endParaRPr lang="fr-FR" dirty="0"/>
          </a:p>
        </p:txBody>
      </p:sp>
    </p:spTree>
    <p:extLst>
      <p:ext uri="{BB962C8B-B14F-4D97-AF65-F5344CB8AC3E}">
        <p14:creationId xmlns:p14="http://schemas.microsoft.com/office/powerpoint/2010/main" val="1062272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7</a:t>
            </a:fld>
            <a:endParaRPr lang="fr-FR" dirty="0"/>
          </a:p>
        </p:txBody>
      </p:sp>
    </p:spTree>
    <p:extLst>
      <p:ext uri="{BB962C8B-B14F-4D97-AF65-F5344CB8AC3E}">
        <p14:creationId xmlns:p14="http://schemas.microsoft.com/office/powerpoint/2010/main" val="2129251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21</a:t>
            </a:fld>
            <a:endParaRPr lang="fr-FR" dirty="0"/>
          </a:p>
        </p:txBody>
      </p:sp>
    </p:spTree>
    <p:extLst>
      <p:ext uri="{BB962C8B-B14F-4D97-AF65-F5344CB8AC3E}">
        <p14:creationId xmlns:p14="http://schemas.microsoft.com/office/powerpoint/2010/main" val="8106098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31</a:t>
            </a:fld>
            <a:endParaRPr lang="fr-FR" dirty="0"/>
          </a:p>
        </p:txBody>
      </p:sp>
    </p:spTree>
    <p:extLst>
      <p:ext uri="{BB962C8B-B14F-4D97-AF65-F5344CB8AC3E}">
        <p14:creationId xmlns:p14="http://schemas.microsoft.com/office/powerpoint/2010/main" val="23868873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035050" y="765909"/>
            <a:ext cx="6210300" cy="1629316"/>
          </a:xfrm>
        </p:spPr>
        <p:txBody>
          <a:bodyPr anchor="b"/>
          <a:lstStyle>
            <a:lvl1pPr algn="ctr">
              <a:defRPr sz="4075"/>
            </a:lvl1pPr>
          </a:lstStyle>
          <a:p>
            <a:r>
              <a:rPr lang="fr-FR" smtClean="0"/>
              <a:t>Modifiez le style du titre</a:t>
            </a:r>
            <a:endParaRPr lang="en-US" dirty="0"/>
          </a:p>
        </p:txBody>
      </p:sp>
      <p:sp>
        <p:nvSpPr>
          <p:cNvPr id="3" name="Subtitle 2"/>
          <p:cNvSpPr>
            <a:spLocks noGrp="1"/>
          </p:cNvSpPr>
          <p:nvPr>
            <p:ph type="subTitle" idx="1"/>
          </p:nvPr>
        </p:nvSpPr>
        <p:spPr>
          <a:xfrm>
            <a:off x="1035050" y="2458058"/>
            <a:ext cx="6210300" cy="1129904"/>
          </a:xfrm>
        </p:spPr>
        <p:txBody>
          <a:bodyPr/>
          <a:lstStyle>
            <a:lvl1pPr marL="0" indent="0" algn="ctr">
              <a:buNone/>
              <a:defRPr sz="1630"/>
            </a:lvl1pPr>
            <a:lvl2pPr marL="310530" indent="0" algn="ctr">
              <a:buNone/>
              <a:defRPr sz="1358"/>
            </a:lvl2pPr>
            <a:lvl3pPr marL="621060" indent="0" algn="ctr">
              <a:buNone/>
              <a:defRPr sz="1223"/>
            </a:lvl3pPr>
            <a:lvl4pPr marL="931591" indent="0" algn="ctr">
              <a:buNone/>
              <a:defRPr sz="1087"/>
            </a:lvl4pPr>
            <a:lvl5pPr marL="1242121" indent="0" algn="ctr">
              <a:buNone/>
              <a:defRPr sz="1087"/>
            </a:lvl5pPr>
            <a:lvl6pPr marL="1552651" indent="0" algn="ctr">
              <a:buNone/>
              <a:defRPr sz="1087"/>
            </a:lvl6pPr>
            <a:lvl7pPr marL="1863181" indent="0" algn="ctr">
              <a:buNone/>
              <a:defRPr sz="1087"/>
            </a:lvl7pPr>
            <a:lvl8pPr marL="2173712" indent="0" algn="ctr">
              <a:buNone/>
              <a:defRPr sz="1087"/>
            </a:lvl8pPr>
            <a:lvl9pPr marL="2484242" indent="0" algn="ctr">
              <a:buNone/>
              <a:defRPr sz="1087"/>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27462DD1-1750-46BC-8742-DA74E4495C30}"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7685985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53B296-E02D-4CAA-9B99-F286E3FA5913}"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9938029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564965" y="1166738"/>
            <a:ext cx="7141845" cy="1946729"/>
          </a:xfrm>
        </p:spPr>
        <p:txBody>
          <a:bodyPr anchor="b"/>
          <a:lstStyle>
            <a:lvl1pPr>
              <a:defRPr sz="4075"/>
            </a:lvl1pPr>
          </a:lstStyle>
          <a:p>
            <a:r>
              <a:rPr lang="fr-FR" smtClean="0"/>
              <a:t>Modifiez le style du titre</a:t>
            </a:r>
            <a:endParaRPr lang="en-US" dirty="0"/>
          </a:p>
        </p:txBody>
      </p:sp>
      <p:sp>
        <p:nvSpPr>
          <p:cNvPr id="3" name="Text Placeholder 2"/>
          <p:cNvSpPr>
            <a:spLocks noGrp="1"/>
          </p:cNvSpPr>
          <p:nvPr>
            <p:ph type="body" idx="1"/>
          </p:nvPr>
        </p:nvSpPr>
        <p:spPr>
          <a:xfrm>
            <a:off x="564965" y="3131884"/>
            <a:ext cx="7141845" cy="1023739"/>
          </a:xfrm>
        </p:spPr>
        <p:txBody>
          <a:bodyPr/>
          <a:lstStyle>
            <a:lvl1pPr marL="0" indent="0">
              <a:buNone/>
              <a:defRPr sz="1630">
                <a:solidFill>
                  <a:schemeClr val="tx1">
                    <a:tint val="75000"/>
                  </a:schemeClr>
                </a:solidFill>
              </a:defRPr>
            </a:lvl1pPr>
            <a:lvl2pPr marL="310530" indent="0">
              <a:buNone/>
              <a:defRPr sz="1358">
                <a:solidFill>
                  <a:schemeClr val="tx1">
                    <a:tint val="75000"/>
                  </a:schemeClr>
                </a:solidFill>
              </a:defRPr>
            </a:lvl2pPr>
            <a:lvl3pPr marL="621060" indent="0">
              <a:buNone/>
              <a:defRPr sz="1223">
                <a:solidFill>
                  <a:schemeClr val="tx1">
                    <a:tint val="75000"/>
                  </a:schemeClr>
                </a:solidFill>
              </a:defRPr>
            </a:lvl3pPr>
            <a:lvl4pPr marL="931591" indent="0">
              <a:buNone/>
              <a:defRPr sz="1087">
                <a:solidFill>
                  <a:schemeClr val="tx1">
                    <a:tint val="75000"/>
                  </a:schemeClr>
                </a:solidFill>
              </a:defRPr>
            </a:lvl4pPr>
            <a:lvl5pPr marL="1242121" indent="0">
              <a:buNone/>
              <a:defRPr sz="1087">
                <a:solidFill>
                  <a:schemeClr val="tx1">
                    <a:tint val="75000"/>
                  </a:schemeClr>
                </a:solidFill>
              </a:defRPr>
            </a:lvl5pPr>
            <a:lvl6pPr marL="1552651" indent="0">
              <a:buNone/>
              <a:defRPr sz="1087">
                <a:solidFill>
                  <a:schemeClr val="tx1">
                    <a:tint val="75000"/>
                  </a:schemeClr>
                </a:solidFill>
              </a:defRPr>
            </a:lvl6pPr>
            <a:lvl7pPr marL="1863181" indent="0">
              <a:buNone/>
              <a:defRPr sz="1087">
                <a:solidFill>
                  <a:schemeClr val="tx1">
                    <a:tint val="75000"/>
                  </a:schemeClr>
                </a:solidFill>
              </a:defRPr>
            </a:lvl7pPr>
            <a:lvl8pPr marL="2173712" indent="0">
              <a:buNone/>
              <a:defRPr sz="1087">
                <a:solidFill>
                  <a:schemeClr val="tx1">
                    <a:tint val="75000"/>
                  </a:schemeClr>
                </a:solidFill>
              </a:defRPr>
            </a:lvl8pPr>
            <a:lvl9pPr marL="2484242" indent="0">
              <a:buNone/>
              <a:defRPr sz="1087">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64906E4-F8EF-444A-A95C-FDFC5B39061D}"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11158796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569278"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191953"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ED694-A063-4DCA-9FB8-F9112AEFE5B8}" type="datetime1">
              <a:rPr lang="fr-FR" smtClean="0">
                <a:solidFill>
                  <a:prstClr val="black">
                    <a:tint val="75000"/>
                  </a:prstClr>
                </a:solidFill>
              </a:rPr>
              <a:pPr/>
              <a:t>04/09/2015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23067795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570356" y="249164"/>
            <a:ext cx="7141845" cy="904574"/>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570356" y="1147238"/>
            <a:ext cx="3502997"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4" name="Content Placeholder 3"/>
          <p:cNvSpPr>
            <a:spLocks noGrp="1"/>
          </p:cNvSpPr>
          <p:nvPr>
            <p:ph sz="half" idx="2"/>
          </p:nvPr>
        </p:nvSpPr>
        <p:spPr>
          <a:xfrm>
            <a:off x="570356" y="1709482"/>
            <a:ext cx="3502997"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191952" y="1147238"/>
            <a:ext cx="3520249"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6" name="Content Placeholder 5"/>
          <p:cNvSpPr>
            <a:spLocks noGrp="1"/>
          </p:cNvSpPr>
          <p:nvPr>
            <p:ph sz="quarter" idx="4"/>
          </p:nvPr>
        </p:nvSpPr>
        <p:spPr>
          <a:xfrm>
            <a:off x="4191952" y="1709482"/>
            <a:ext cx="3520249"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A6DD48-1E88-4039-ACBE-465C275AE57F}" type="datetime1">
              <a:rPr lang="fr-FR" smtClean="0">
                <a:solidFill>
                  <a:prstClr val="black">
                    <a:tint val="75000"/>
                  </a:prstClr>
                </a:solidFill>
              </a:rPr>
              <a:pPr/>
              <a:t>04/09/2015</a:t>
            </a:fld>
            <a:endParaRPr lang="fr-FR"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fr-FR"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13599959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51C0619-A4DB-41FD-9194-387A3599206C}" type="datetime1">
              <a:rPr lang="fr-FR" smtClean="0">
                <a:solidFill>
                  <a:prstClr val="black">
                    <a:tint val="75000"/>
                  </a:prstClr>
                </a:solidFill>
              </a:rPr>
              <a:pPr/>
              <a:t>04/09/2015</a:t>
            </a:fld>
            <a:endParaRPr lang="fr-FR"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fr-FR"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4857751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472112-DA9B-43B3-ADDE-87681B2244FC}" type="datetime1">
              <a:rPr lang="fr-FR" smtClean="0">
                <a:solidFill>
                  <a:prstClr val="black">
                    <a:tint val="75000"/>
                  </a:prstClr>
                </a:solidFill>
              </a:rPr>
              <a:pPr/>
              <a:t>04/09/2015</a:t>
            </a:fld>
            <a:endParaRPr lang="fr-FR"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fr-FR"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415339448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Content Placeholder 2"/>
          <p:cNvSpPr>
            <a:spLocks noGrp="1"/>
          </p:cNvSpPr>
          <p:nvPr>
            <p:ph idx="1"/>
          </p:nvPr>
        </p:nvSpPr>
        <p:spPr>
          <a:xfrm>
            <a:off x="3520248" y="673826"/>
            <a:ext cx="4191953" cy="3325798"/>
          </a:xfrm>
        </p:spPr>
        <p:txBody>
          <a:bodyPr/>
          <a:lstStyle>
            <a:lvl1pPr>
              <a:defRPr sz="2173"/>
            </a:lvl1pPr>
            <a:lvl2pPr>
              <a:defRPr sz="1902"/>
            </a:lvl2pPr>
            <a:lvl3pPr>
              <a:defRPr sz="1630"/>
            </a:lvl3pPr>
            <a:lvl4pPr>
              <a:defRPr sz="1358"/>
            </a:lvl4pPr>
            <a:lvl5pPr>
              <a:defRPr sz="1358"/>
            </a:lvl5pPr>
            <a:lvl6pPr>
              <a:defRPr sz="1358"/>
            </a:lvl6pPr>
            <a:lvl7pPr>
              <a:defRPr sz="1358"/>
            </a:lvl7pPr>
            <a:lvl8pPr>
              <a:defRPr sz="1358"/>
            </a:lvl8pPr>
            <a:lvl9pPr>
              <a:defRPr sz="1358"/>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76C7A2F-9CE9-4296-A030-C1F8817A9AA4}" type="datetime1">
              <a:rPr lang="fr-FR" smtClean="0">
                <a:solidFill>
                  <a:prstClr val="black">
                    <a:tint val="75000"/>
                  </a:prstClr>
                </a:solidFill>
              </a:rPr>
              <a:pPr/>
              <a:t>04/09/2015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44575712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520248" y="673826"/>
            <a:ext cx="4191953" cy="3325798"/>
          </a:xfrm>
        </p:spPr>
        <p:txBody>
          <a:bodyPr anchor="t"/>
          <a:lstStyle>
            <a:lvl1pPr marL="0" indent="0">
              <a:buNone/>
              <a:defRPr sz="2173"/>
            </a:lvl1pPr>
            <a:lvl2pPr marL="310530" indent="0">
              <a:buNone/>
              <a:defRPr sz="1902"/>
            </a:lvl2pPr>
            <a:lvl3pPr marL="621060" indent="0">
              <a:buNone/>
              <a:defRPr sz="1630"/>
            </a:lvl3pPr>
            <a:lvl4pPr marL="931591" indent="0">
              <a:buNone/>
              <a:defRPr sz="1358"/>
            </a:lvl4pPr>
            <a:lvl5pPr marL="1242121" indent="0">
              <a:buNone/>
              <a:defRPr sz="1358"/>
            </a:lvl5pPr>
            <a:lvl6pPr marL="1552651" indent="0">
              <a:buNone/>
              <a:defRPr sz="1358"/>
            </a:lvl6pPr>
            <a:lvl7pPr marL="1863181" indent="0">
              <a:buNone/>
              <a:defRPr sz="1358"/>
            </a:lvl7pPr>
            <a:lvl8pPr marL="2173712" indent="0">
              <a:buNone/>
              <a:defRPr sz="1358"/>
            </a:lvl8pPr>
            <a:lvl9pPr marL="2484242" indent="0">
              <a:buNone/>
              <a:defRPr sz="1358"/>
            </a:lvl9pPr>
          </a:lstStyle>
          <a:p>
            <a:r>
              <a:rPr lang="fr-FR" dirty="0" smtClean="0"/>
              <a:t>Cliquez sur l'icône pour ajouter une image</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43FEAE5-ECFA-43D4-B919-9D4A1755EEF5}" type="datetime1">
              <a:rPr lang="fr-FR" smtClean="0">
                <a:solidFill>
                  <a:prstClr val="black">
                    <a:tint val="75000"/>
                  </a:prstClr>
                </a:solidFill>
              </a:rPr>
              <a:pPr/>
              <a:t>04/09/2015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61467252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6A5D062-7240-4E8F-B02C-3A01DF7A533F}"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46812293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25661" y="249164"/>
            <a:ext cx="1785461" cy="396604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569277" y="249164"/>
            <a:ext cx="5252879" cy="3966041"/>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6BF93D-FF91-459A-B432-465B102331B2}"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51205798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035050" y="765909"/>
            <a:ext cx="6210300" cy="1629316"/>
          </a:xfrm>
        </p:spPr>
        <p:txBody>
          <a:bodyPr anchor="b"/>
          <a:lstStyle>
            <a:lvl1pPr algn="ctr">
              <a:defRPr sz="4075"/>
            </a:lvl1pPr>
          </a:lstStyle>
          <a:p>
            <a:r>
              <a:rPr lang="fr-FR" smtClean="0"/>
              <a:t>Modifiez le style du titre</a:t>
            </a:r>
            <a:endParaRPr lang="en-US" dirty="0"/>
          </a:p>
        </p:txBody>
      </p:sp>
      <p:sp>
        <p:nvSpPr>
          <p:cNvPr id="3" name="Subtitle 2"/>
          <p:cNvSpPr>
            <a:spLocks noGrp="1"/>
          </p:cNvSpPr>
          <p:nvPr>
            <p:ph type="subTitle" idx="1"/>
          </p:nvPr>
        </p:nvSpPr>
        <p:spPr>
          <a:xfrm>
            <a:off x="1035050" y="2458058"/>
            <a:ext cx="6210300" cy="1129904"/>
          </a:xfrm>
        </p:spPr>
        <p:txBody>
          <a:bodyPr/>
          <a:lstStyle>
            <a:lvl1pPr marL="0" indent="0" algn="ctr">
              <a:buNone/>
              <a:defRPr sz="1630"/>
            </a:lvl1pPr>
            <a:lvl2pPr marL="310530" indent="0" algn="ctr">
              <a:buNone/>
              <a:defRPr sz="1358"/>
            </a:lvl2pPr>
            <a:lvl3pPr marL="621060" indent="0" algn="ctr">
              <a:buNone/>
              <a:defRPr sz="1223"/>
            </a:lvl3pPr>
            <a:lvl4pPr marL="931591" indent="0" algn="ctr">
              <a:buNone/>
              <a:defRPr sz="1087"/>
            </a:lvl4pPr>
            <a:lvl5pPr marL="1242121" indent="0" algn="ctr">
              <a:buNone/>
              <a:defRPr sz="1087"/>
            </a:lvl5pPr>
            <a:lvl6pPr marL="1552651" indent="0" algn="ctr">
              <a:buNone/>
              <a:defRPr sz="1087"/>
            </a:lvl6pPr>
            <a:lvl7pPr marL="1863181" indent="0" algn="ctr">
              <a:buNone/>
              <a:defRPr sz="1087"/>
            </a:lvl7pPr>
            <a:lvl8pPr marL="2173712" indent="0" algn="ctr">
              <a:buNone/>
              <a:defRPr sz="1087"/>
            </a:lvl8pPr>
            <a:lvl9pPr marL="2484242" indent="0" algn="ctr">
              <a:buNone/>
              <a:defRPr sz="1087"/>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C2D3D8D-BF3B-4A1C-AD1E-B7F911AFFE6C}"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0556004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CD94D50-A328-43DA-B0CF-CF1F60E5A636}"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75192894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564965" y="1166738"/>
            <a:ext cx="7141845" cy="1946729"/>
          </a:xfrm>
        </p:spPr>
        <p:txBody>
          <a:bodyPr anchor="b"/>
          <a:lstStyle>
            <a:lvl1pPr>
              <a:defRPr sz="4075"/>
            </a:lvl1pPr>
          </a:lstStyle>
          <a:p>
            <a:r>
              <a:rPr lang="fr-FR" smtClean="0"/>
              <a:t>Modifiez le style du titre</a:t>
            </a:r>
            <a:endParaRPr lang="en-US" dirty="0"/>
          </a:p>
        </p:txBody>
      </p:sp>
      <p:sp>
        <p:nvSpPr>
          <p:cNvPr id="3" name="Text Placeholder 2"/>
          <p:cNvSpPr>
            <a:spLocks noGrp="1"/>
          </p:cNvSpPr>
          <p:nvPr>
            <p:ph type="body" idx="1"/>
          </p:nvPr>
        </p:nvSpPr>
        <p:spPr>
          <a:xfrm>
            <a:off x="564965" y="3131884"/>
            <a:ext cx="7141845" cy="1023739"/>
          </a:xfrm>
        </p:spPr>
        <p:txBody>
          <a:bodyPr/>
          <a:lstStyle>
            <a:lvl1pPr marL="0" indent="0">
              <a:buNone/>
              <a:defRPr sz="1630">
                <a:solidFill>
                  <a:schemeClr val="tx1">
                    <a:tint val="75000"/>
                  </a:schemeClr>
                </a:solidFill>
              </a:defRPr>
            </a:lvl1pPr>
            <a:lvl2pPr marL="310530" indent="0">
              <a:buNone/>
              <a:defRPr sz="1358">
                <a:solidFill>
                  <a:schemeClr val="tx1">
                    <a:tint val="75000"/>
                  </a:schemeClr>
                </a:solidFill>
              </a:defRPr>
            </a:lvl2pPr>
            <a:lvl3pPr marL="621060" indent="0">
              <a:buNone/>
              <a:defRPr sz="1223">
                <a:solidFill>
                  <a:schemeClr val="tx1">
                    <a:tint val="75000"/>
                  </a:schemeClr>
                </a:solidFill>
              </a:defRPr>
            </a:lvl3pPr>
            <a:lvl4pPr marL="931591" indent="0">
              <a:buNone/>
              <a:defRPr sz="1087">
                <a:solidFill>
                  <a:schemeClr val="tx1">
                    <a:tint val="75000"/>
                  </a:schemeClr>
                </a:solidFill>
              </a:defRPr>
            </a:lvl4pPr>
            <a:lvl5pPr marL="1242121" indent="0">
              <a:buNone/>
              <a:defRPr sz="1087">
                <a:solidFill>
                  <a:schemeClr val="tx1">
                    <a:tint val="75000"/>
                  </a:schemeClr>
                </a:solidFill>
              </a:defRPr>
            </a:lvl5pPr>
            <a:lvl6pPr marL="1552651" indent="0">
              <a:buNone/>
              <a:defRPr sz="1087">
                <a:solidFill>
                  <a:schemeClr val="tx1">
                    <a:tint val="75000"/>
                  </a:schemeClr>
                </a:solidFill>
              </a:defRPr>
            </a:lvl6pPr>
            <a:lvl7pPr marL="1863181" indent="0">
              <a:buNone/>
              <a:defRPr sz="1087">
                <a:solidFill>
                  <a:schemeClr val="tx1">
                    <a:tint val="75000"/>
                  </a:schemeClr>
                </a:solidFill>
              </a:defRPr>
            </a:lvl7pPr>
            <a:lvl8pPr marL="2173712" indent="0">
              <a:buNone/>
              <a:defRPr sz="1087">
                <a:solidFill>
                  <a:schemeClr val="tx1">
                    <a:tint val="75000"/>
                  </a:schemeClr>
                </a:solidFill>
              </a:defRPr>
            </a:lvl8pPr>
            <a:lvl9pPr marL="2484242" indent="0">
              <a:buNone/>
              <a:defRPr sz="1087">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2DEC14A-B0EF-4757-8D51-EBFBB81012E6}"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414392075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569278"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191953"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6E650E4-B61A-4EB4-AA65-F55F9EF9E60A}" type="datetime1">
              <a:rPr lang="fr-FR" smtClean="0">
                <a:solidFill>
                  <a:prstClr val="black">
                    <a:tint val="75000"/>
                  </a:prstClr>
                </a:solidFill>
              </a:rPr>
              <a:pPr/>
              <a:t>04/09/2015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19692478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570356" y="249164"/>
            <a:ext cx="7141845" cy="904574"/>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570356" y="1147238"/>
            <a:ext cx="3502997"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4" name="Content Placeholder 3"/>
          <p:cNvSpPr>
            <a:spLocks noGrp="1"/>
          </p:cNvSpPr>
          <p:nvPr>
            <p:ph sz="half" idx="2"/>
          </p:nvPr>
        </p:nvSpPr>
        <p:spPr>
          <a:xfrm>
            <a:off x="570356" y="1709482"/>
            <a:ext cx="3502997"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191952" y="1147238"/>
            <a:ext cx="3520249"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6" name="Content Placeholder 5"/>
          <p:cNvSpPr>
            <a:spLocks noGrp="1"/>
          </p:cNvSpPr>
          <p:nvPr>
            <p:ph sz="quarter" idx="4"/>
          </p:nvPr>
        </p:nvSpPr>
        <p:spPr>
          <a:xfrm>
            <a:off x="4191952" y="1709482"/>
            <a:ext cx="3520249"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C691276-8629-4214-BB51-2DFBDE2A1FE3}" type="datetime1">
              <a:rPr lang="fr-FR" smtClean="0">
                <a:solidFill>
                  <a:prstClr val="black">
                    <a:tint val="75000"/>
                  </a:prstClr>
                </a:solidFill>
              </a:rPr>
              <a:pPr/>
              <a:t>04/09/2015</a:t>
            </a:fld>
            <a:endParaRPr lang="fr-FR"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fr-FR"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2440727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3449A21-C3A5-4D61-938A-BC1BB9A253F9}" type="datetime1">
              <a:rPr lang="fr-FR" smtClean="0">
                <a:solidFill>
                  <a:prstClr val="black">
                    <a:tint val="75000"/>
                  </a:prstClr>
                </a:solidFill>
              </a:rPr>
              <a:pPr/>
              <a:t>04/09/2015</a:t>
            </a:fld>
            <a:endParaRPr lang="fr-FR"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fr-FR"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6324778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B1DBAD-CC9B-4985-B561-ED03B318055E}" type="datetime1">
              <a:rPr lang="fr-FR" smtClean="0">
                <a:solidFill>
                  <a:prstClr val="black">
                    <a:tint val="75000"/>
                  </a:prstClr>
                </a:solidFill>
              </a:rPr>
              <a:pPr/>
              <a:t>04/09/2015</a:t>
            </a:fld>
            <a:endParaRPr lang="fr-FR"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fr-FR"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83286266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Content Placeholder 2"/>
          <p:cNvSpPr>
            <a:spLocks noGrp="1"/>
          </p:cNvSpPr>
          <p:nvPr>
            <p:ph idx="1"/>
          </p:nvPr>
        </p:nvSpPr>
        <p:spPr>
          <a:xfrm>
            <a:off x="3520248" y="673826"/>
            <a:ext cx="4191953" cy="3325798"/>
          </a:xfrm>
        </p:spPr>
        <p:txBody>
          <a:bodyPr/>
          <a:lstStyle>
            <a:lvl1pPr>
              <a:defRPr sz="2173"/>
            </a:lvl1pPr>
            <a:lvl2pPr>
              <a:defRPr sz="1902"/>
            </a:lvl2pPr>
            <a:lvl3pPr>
              <a:defRPr sz="1630"/>
            </a:lvl3pPr>
            <a:lvl4pPr>
              <a:defRPr sz="1358"/>
            </a:lvl4pPr>
            <a:lvl5pPr>
              <a:defRPr sz="1358"/>
            </a:lvl5pPr>
            <a:lvl6pPr>
              <a:defRPr sz="1358"/>
            </a:lvl6pPr>
            <a:lvl7pPr>
              <a:defRPr sz="1358"/>
            </a:lvl7pPr>
            <a:lvl8pPr>
              <a:defRPr sz="1358"/>
            </a:lvl8pPr>
            <a:lvl9pPr>
              <a:defRPr sz="1358"/>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7387AB1-7AE6-402A-9D41-2339801EAFAC}" type="datetime1">
              <a:rPr lang="fr-FR" smtClean="0">
                <a:solidFill>
                  <a:prstClr val="black">
                    <a:tint val="75000"/>
                  </a:prstClr>
                </a:solidFill>
              </a:rPr>
              <a:pPr/>
              <a:t>04/09/2015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87546159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520248" y="673826"/>
            <a:ext cx="4191953" cy="3325798"/>
          </a:xfrm>
        </p:spPr>
        <p:txBody>
          <a:bodyPr anchor="t"/>
          <a:lstStyle>
            <a:lvl1pPr marL="0" indent="0">
              <a:buNone/>
              <a:defRPr sz="2173"/>
            </a:lvl1pPr>
            <a:lvl2pPr marL="310530" indent="0">
              <a:buNone/>
              <a:defRPr sz="1902"/>
            </a:lvl2pPr>
            <a:lvl3pPr marL="621060" indent="0">
              <a:buNone/>
              <a:defRPr sz="1630"/>
            </a:lvl3pPr>
            <a:lvl4pPr marL="931591" indent="0">
              <a:buNone/>
              <a:defRPr sz="1358"/>
            </a:lvl4pPr>
            <a:lvl5pPr marL="1242121" indent="0">
              <a:buNone/>
              <a:defRPr sz="1358"/>
            </a:lvl5pPr>
            <a:lvl6pPr marL="1552651" indent="0">
              <a:buNone/>
              <a:defRPr sz="1358"/>
            </a:lvl6pPr>
            <a:lvl7pPr marL="1863181" indent="0">
              <a:buNone/>
              <a:defRPr sz="1358"/>
            </a:lvl7pPr>
            <a:lvl8pPr marL="2173712" indent="0">
              <a:buNone/>
              <a:defRPr sz="1358"/>
            </a:lvl8pPr>
            <a:lvl9pPr marL="2484242" indent="0">
              <a:buNone/>
              <a:defRPr sz="1358"/>
            </a:lvl9pPr>
          </a:lstStyle>
          <a:p>
            <a:r>
              <a:rPr lang="fr-FR" dirty="0" smtClean="0"/>
              <a:t>Cliquez sur l'icône pour ajouter une image</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5E7AEF6-2904-4FF6-AF3C-2E479AA8E611}" type="datetime1">
              <a:rPr lang="fr-FR" smtClean="0">
                <a:solidFill>
                  <a:prstClr val="black">
                    <a:tint val="75000"/>
                  </a:prstClr>
                </a:solidFill>
              </a:rPr>
              <a:pPr/>
              <a:t>04/09/2015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00043410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4CF373-825B-457D-ACC5-F403C73B84BC}"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54952112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25661" y="249164"/>
            <a:ext cx="1785461" cy="396604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569277" y="249164"/>
            <a:ext cx="5252879" cy="3966041"/>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C74CD04-D403-422D-B3CD-513A23135A99}"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7760433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035050" y="765909"/>
            <a:ext cx="6210300" cy="1629316"/>
          </a:xfrm>
        </p:spPr>
        <p:txBody>
          <a:bodyPr anchor="b"/>
          <a:lstStyle>
            <a:lvl1pPr algn="ctr">
              <a:defRPr sz="4075"/>
            </a:lvl1pPr>
          </a:lstStyle>
          <a:p>
            <a:r>
              <a:rPr lang="fr-FR" smtClean="0"/>
              <a:t>Modifiez le style du titre</a:t>
            </a:r>
            <a:endParaRPr lang="en-US" dirty="0"/>
          </a:p>
        </p:txBody>
      </p:sp>
      <p:sp>
        <p:nvSpPr>
          <p:cNvPr id="3" name="Subtitle 2"/>
          <p:cNvSpPr>
            <a:spLocks noGrp="1"/>
          </p:cNvSpPr>
          <p:nvPr>
            <p:ph type="subTitle" idx="1"/>
          </p:nvPr>
        </p:nvSpPr>
        <p:spPr>
          <a:xfrm>
            <a:off x="1035050" y="2458058"/>
            <a:ext cx="6210300" cy="1129904"/>
          </a:xfrm>
        </p:spPr>
        <p:txBody>
          <a:bodyPr/>
          <a:lstStyle>
            <a:lvl1pPr marL="0" indent="0" algn="ctr">
              <a:buNone/>
              <a:defRPr sz="1630"/>
            </a:lvl1pPr>
            <a:lvl2pPr marL="310530" indent="0" algn="ctr">
              <a:buNone/>
              <a:defRPr sz="1358"/>
            </a:lvl2pPr>
            <a:lvl3pPr marL="621060" indent="0" algn="ctr">
              <a:buNone/>
              <a:defRPr sz="1223"/>
            </a:lvl3pPr>
            <a:lvl4pPr marL="931591" indent="0" algn="ctr">
              <a:buNone/>
              <a:defRPr sz="1087"/>
            </a:lvl4pPr>
            <a:lvl5pPr marL="1242121" indent="0" algn="ctr">
              <a:buNone/>
              <a:defRPr sz="1087"/>
            </a:lvl5pPr>
            <a:lvl6pPr marL="1552651" indent="0" algn="ctr">
              <a:buNone/>
              <a:defRPr sz="1087"/>
            </a:lvl6pPr>
            <a:lvl7pPr marL="1863181" indent="0" algn="ctr">
              <a:buNone/>
              <a:defRPr sz="1087"/>
            </a:lvl7pPr>
            <a:lvl8pPr marL="2173712" indent="0" algn="ctr">
              <a:buNone/>
              <a:defRPr sz="1087"/>
            </a:lvl8pPr>
            <a:lvl9pPr marL="2484242" indent="0" algn="ctr">
              <a:buNone/>
              <a:defRPr sz="1087"/>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D19EDF4-9705-44B2-A6B4-2945FF37B1D0}"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1609904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2F928FE-992F-4C9D-9055-B97ECBF89E93}"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34608822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564965" y="1166738"/>
            <a:ext cx="7141845" cy="1946729"/>
          </a:xfrm>
        </p:spPr>
        <p:txBody>
          <a:bodyPr anchor="b"/>
          <a:lstStyle>
            <a:lvl1pPr>
              <a:defRPr sz="4075"/>
            </a:lvl1pPr>
          </a:lstStyle>
          <a:p>
            <a:r>
              <a:rPr lang="fr-FR" smtClean="0"/>
              <a:t>Modifiez le style du titre</a:t>
            </a:r>
            <a:endParaRPr lang="en-US" dirty="0"/>
          </a:p>
        </p:txBody>
      </p:sp>
      <p:sp>
        <p:nvSpPr>
          <p:cNvPr id="3" name="Text Placeholder 2"/>
          <p:cNvSpPr>
            <a:spLocks noGrp="1"/>
          </p:cNvSpPr>
          <p:nvPr>
            <p:ph type="body" idx="1"/>
          </p:nvPr>
        </p:nvSpPr>
        <p:spPr>
          <a:xfrm>
            <a:off x="564965" y="3131884"/>
            <a:ext cx="7141845" cy="1023739"/>
          </a:xfrm>
        </p:spPr>
        <p:txBody>
          <a:bodyPr/>
          <a:lstStyle>
            <a:lvl1pPr marL="0" indent="0">
              <a:buNone/>
              <a:defRPr sz="1630">
                <a:solidFill>
                  <a:schemeClr val="tx1">
                    <a:tint val="75000"/>
                  </a:schemeClr>
                </a:solidFill>
              </a:defRPr>
            </a:lvl1pPr>
            <a:lvl2pPr marL="310530" indent="0">
              <a:buNone/>
              <a:defRPr sz="1358">
                <a:solidFill>
                  <a:schemeClr val="tx1">
                    <a:tint val="75000"/>
                  </a:schemeClr>
                </a:solidFill>
              </a:defRPr>
            </a:lvl2pPr>
            <a:lvl3pPr marL="621060" indent="0">
              <a:buNone/>
              <a:defRPr sz="1223">
                <a:solidFill>
                  <a:schemeClr val="tx1">
                    <a:tint val="75000"/>
                  </a:schemeClr>
                </a:solidFill>
              </a:defRPr>
            </a:lvl3pPr>
            <a:lvl4pPr marL="931591" indent="0">
              <a:buNone/>
              <a:defRPr sz="1087">
                <a:solidFill>
                  <a:schemeClr val="tx1">
                    <a:tint val="75000"/>
                  </a:schemeClr>
                </a:solidFill>
              </a:defRPr>
            </a:lvl4pPr>
            <a:lvl5pPr marL="1242121" indent="0">
              <a:buNone/>
              <a:defRPr sz="1087">
                <a:solidFill>
                  <a:schemeClr val="tx1">
                    <a:tint val="75000"/>
                  </a:schemeClr>
                </a:solidFill>
              </a:defRPr>
            </a:lvl5pPr>
            <a:lvl6pPr marL="1552651" indent="0">
              <a:buNone/>
              <a:defRPr sz="1087">
                <a:solidFill>
                  <a:schemeClr val="tx1">
                    <a:tint val="75000"/>
                  </a:schemeClr>
                </a:solidFill>
              </a:defRPr>
            </a:lvl6pPr>
            <a:lvl7pPr marL="1863181" indent="0">
              <a:buNone/>
              <a:defRPr sz="1087">
                <a:solidFill>
                  <a:schemeClr val="tx1">
                    <a:tint val="75000"/>
                  </a:schemeClr>
                </a:solidFill>
              </a:defRPr>
            </a:lvl7pPr>
            <a:lvl8pPr marL="2173712" indent="0">
              <a:buNone/>
              <a:defRPr sz="1087">
                <a:solidFill>
                  <a:schemeClr val="tx1">
                    <a:tint val="75000"/>
                  </a:schemeClr>
                </a:solidFill>
              </a:defRPr>
            </a:lvl8pPr>
            <a:lvl9pPr marL="2484242" indent="0">
              <a:buNone/>
              <a:defRPr sz="1087">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D95D65FE-7663-4FB5-AFE1-423C304A6325}"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30305564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569278"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191953"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C52A01C-3921-4906-9303-E8D123D072F1}" type="datetime1">
              <a:rPr lang="fr-FR" smtClean="0">
                <a:solidFill>
                  <a:prstClr val="black">
                    <a:tint val="75000"/>
                  </a:prstClr>
                </a:solidFill>
              </a:rPr>
              <a:pPr/>
              <a:t>04/09/2015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63958955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570356" y="249164"/>
            <a:ext cx="7141845" cy="904574"/>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570356" y="1147238"/>
            <a:ext cx="3502997"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4" name="Content Placeholder 3"/>
          <p:cNvSpPr>
            <a:spLocks noGrp="1"/>
          </p:cNvSpPr>
          <p:nvPr>
            <p:ph sz="half" idx="2"/>
          </p:nvPr>
        </p:nvSpPr>
        <p:spPr>
          <a:xfrm>
            <a:off x="570356" y="1709482"/>
            <a:ext cx="3502997"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191952" y="1147238"/>
            <a:ext cx="3520249"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6" name="Content Placeholder 5"/>
          <p:cNvSpPr>
            <a:spLocks noGrp="1"/>
          </p:cNvSpPr>
          <p:nvPr>
            <p:ph sz="quarter" idx="4"/>
          </p:nvPr>
        </p:nvSpPr>
        <p:spPr>
          <a:xfrm>
            <a:off x="4191952" y="1709482"/>
            <a:ext cx="3520249"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3C4E4404-7271-41D0-8352-C5169EB92AD1}" type="datetime1">
              <a:rPr lang="fr-FR" smtClean="0">
                <a:solidFill>
                  <a:prstClr val="black">
                    <a:tint val="75000"/>
                  </a:prstClr>
                </a:solidFill>
              </a:rPr>
              <a:pPr/>
              <a:t>04/09/2015</a:t>
            </a:fld>
            <a:endParaRPr lang="fr-FR"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fr-FR"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46583848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1CB9759F-0D66-4106-B97D-B27AA52A55BA}" type="datetime1">
              <a:rPr lang="fr-FR" smtClean="0">
                <a:solidFill>
                  <a:prstClr val="black">
                    <a:tint val="75000"/>
                  </a:prstClr>
                </a:solidFill>
              </a:rPr>
              <a:pPr/>
              <a:t>04/09/2015</a:t>
            </a:fld>
            <a:endParaRPr lang="fr-FR"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fr-FR"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77420018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A114AF-0ABB-4112-9734-4181B5928D4B}" type="datetime1">
              <a:rPr lang="fr-FR" smtClean="0">
                <a:solidFill>
                  <a:prstClr val="black">
                    <a:tint val="75000"/>
                  </a:prstClr>
                </a:solidFill>
              </a:rPr>
              <a:pPr/>
              <a:t>04/09/2015</a:t>
            </a:fld>
            <a:endParaRPr lang="fr-FR"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fr-FR"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60912174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Content Placeholder 2"/>
          <p:cNvSpPr>
            <a:spLocks noGrp="1"/>
          </p:cNvSpPr>
          <p:nvPr>
            <p:ph idx="1"/>
          </p:nvPr>
        </p:nvSpPr>
        <p:spPr>
          <a:xfrm>
            <a:off x="3520248" y="673826"/>
            <a:ext cx="4191953" cy="3325798"/>
          </a:xfrm>
        </p:spPr>
        <p:txBody>
          <a:bodyPr/>
          <a:lstStyle>
            <a:lvl1pPr>
              <a:defRPr sz="2173"/>
            </a:lvl1pPr>
            <a:lvl2pPr>
              <a:defRPr sz="1902"/>
            </a:lvl2pPr>
            <a:lvl3pPr>
              <a:defRPr sz="1630"/>
            </a:lvl3pPr>
            <a:lvl4pPr>
              <a:defRPr sz="1358"/>
            </a:lvl4pPr>
            <a:lvl5pPr>
              <a:defRPr sz="1358"/>
            </a:lvl5pPr>
            <a:lvl6pPr>
              <a:defRPr sz="1358"/>
            </a:lvl6pPr>
            <a:lvl7pPr>
              <a:defRPr sz="1358"/>
            </a:lvl7pPr>
            <a:lvl8pPr>
              <a:defRPr sz="1358"/>
            </a:lvl8pPr>
            <a:lvl9pPr>
              <a:defRPr sz="1358"/>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232FD16C-6D56-4230-BF0B-6D7113A3223C}" type="datetime1">
              <a:rPr lang="fr-FR" smtClean="0">
                <a:solidFill>
                  <a:prstClr val="black">
                    <a:tint val="75000"/>
                  </a:prstClr>
                </a:solidFill>
              </a:rPr>
              <a:pPr/>
              <a:t>04/09/2015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83841428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520248" y="673826"/>
            <a:ext cx="4191953" cy="3325798"/>
          </a:xfrm>
        </p:spPr>
        <p:txBody>
          <a:bodyPr anchor="t"/>
          <a:lstStyle>
            <a:lvl1pPr marL="0" indent="0">
              <a:buNone/>
              <a:defRPr sz="2173"/>
            </a:lvl1pPr>
            <a:lvl2pPr marL="310530" indent="0">
              <a:buNone/>
              <a:defRPr sz="1902"/>
            </a:lvl2pPr>
            <a:lvl3pPr marL="621060" indent="0">
              <a:buNone/>
              <a:defRPr sz="1630"/>
            </a:lvl3pPr>
            <a:lvl4pPr marL="931591" indent="0">
              <a:buNone/>
              <a:defRPr sz="1358"/>
            </a:lvl4pPr>
            <a:lvl5pPr marL="1242121" indent="0">
              <a:buNone/>
              <a:defRPr sz="1358"/>
            </a:lvl5pPr>
            <a:lvl6pPr marL="1552651" indent="0">
              <a:buNone/>
              <a:defRPr sz="1358"/>
            </a:lvl6pPr>
            <a:lvl7pPr marL="1863181" indent="0">
              <a:buNone/>
              <a:defRPr sz="1358"/>
            </a:lvl7pPr>
            <a:lvl8pPr marL="2173712" indent="0">
              <a:buNone/>
              <a:defRPr sz="1358"/>
            </a:lvl8pPr>
            <a:lvl9pPr marL="2484242" indent="0">
              <a:buNone/>
              <a:defRPr sz="1358"/>
            </a:lvl9pPr>
          </a:lstStyle>
          <a:p>
            <a:r>
              <a:rPr lang="fr-FR" dirty="0" smtClean="0"/>
              <a:t>Cliquez sur l'icône pour ajouter une image</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AEB65F9E-3CB1-45B4-A583-ECA718955554}" type="datetime1">
              <a:rPr lang="fr-FR" smtClean="0">
                <a:solidFill>
                  <a:prstClr val="black">
                    <a:tint val="75000"/>
                  </a:prstClr>
                </a:solidFill>
              </a:rPr>
              <a:pPr/>
              <a:t>04/09/2015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70704140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2FB4B58-52F8-4AA7-88A8-CE11EE24CB5F}"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41460887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25661" y="249164"/>
            <a:ext cx="1785461" cy="396604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569277" y="249164"/>
            <a:ext cx="5252879" cy="3966041"/>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6AD733F-BC1F-4733-8F03-DEFB04664403}" type="datetime1">
              <a:rPr lang="fr-FR" smtClean="0">
                <a:solidFill>
                  <a:prstClr val="black">
                    <a:tint val="75000"/>
                  </a:prstClr>
                </a:solidFill>
              </a:rPr>
              <a:pPr/>
              <a:t>04/09/2015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84491445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69278" y="249164"/>
            <a:ext cx="7141845" cy="904574"/>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569278" y="1245820"/>
            <a:ext cx="7141845" cy="2969385"/>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569278" y="4337621"/>
            <a:ext cx="1863090" cy="249164"/>
          </a:xfrm>
          <a:prstGeom prst="rect">
            <a:avLst/>
          </a:prstGeom>
        </p:spPr>
        <p:txBody>
          <a:bodyPr vert="horz" lIns="91440" tIns="45720" rIns="91440" bIns="45720" rtlCol="0" anchor="ctr"/>
          <a:lstStyle>
            <a:lvl1pPr algn="l">
              <a:defRPr sz="815">
                <a:solidFill>
                  <a:schemeClr val="tx1">
                    <a:tint val="75000"/>
                  </a:schemeClr>
                </a:solidFill>
              </a:defRPr>
            </a:lvl1pPr>
          </a:lstStyle>
          <a:p>
            <a:pPr defTabSz="641775"/>
            <a:fld id="{EA9765BD-003A-4DD5-B570-A9EB3BB9CD59}" type="datetime1">
              <a:rPr lang="fr-FR" smtClean="0">
                <a:solidFill>
                  <a:prstClr val="black">
                    <a:tint val="75000"/>
                  </a:prstClr>
                </a:solidFill>
              </a:rPr>
              <a:pPr defTabSz="641775"/>
              <a:t>04/09/2015</a:t>
            </a:fld>
            <a:endParaRPr lang="fr-FR" dirty="0">
              <a:solidFill>
                <a:prstClr val="black">
                  <a:tint val="75000"/>
                </a:prstClr>
              </a:solidFill>
            </a:endParaRPr>
          </a:p>
        </p:txBody>
      </p:sp>
      <p:sp>
        <p:nvSpPr>
          <p:cNvPr id="5" name="Footer Placeholder 4"/>
          <p:cNvSpPr>
            <a:spLocks noGrp="1"/>
          </p:cNvSpPr>
          <p:nvPr>
            <p:ph type="ftr" sz="quarter" idx="3"/>
          </p:nvPr>
        </p:nvSpPr>
        <p:spPr>
          <a:xfrm>
            <a:off x="2742883" y="4337621"/>
            <a:ext cx="2794635" cy="249164"/>
          </a:xfrm>
          <a:prstGeom prst="rect">
            <a:avLst/>
          </a:prstGeom>
        </p:spPr>
        <p:txBody>
          <a:bodyPr vert="horz" lIns="91440" tIns="45720" rIns="91440" bIns="45720" rtlCol="0" anchor="ctr"/>
          <a:lstStyle>
            <a:lvl1pPr algn="ctr">
              <a:defRPr sz="815">
                <a:solidFill>
                  <a:schemeClr val="tx1">
                    <a:tint val="75000"/>
                  </a:schemeClr>
                </a:solidFill>
              </a:defRPr>
            </a:lvl1pPr>
          </a:lstStyle>
          <a:p>
            <a:pPr defTabSz="641775"/>
            <a:endParaRPr lang="fr-FR" dirty="0">
              <a:solidFill>
                <a:prstClr val="black">
                  <a:tint val="75000"/>
                </a:prstClr>
              </a:solidFill>
            </a:endParaRPr>
          </a:p>
        </p:txBody>
      </p:sp>
      <p:sp>
        <p:nvSpPr>
          <p:cNvPr id="6" name="Slide Number Placeholder 5"/>
          <p:cNvSpPr>
            <a:spLocks noGrp="1"/>
          </p:cNvSpPr>
          <p:nvPr>
            <p:ph type="sldNum" sz="quarter" idx="4"/>
          </p:nvPr>
        </p:nvSpPr>
        <p:spPr>
          <a:xfrm>
            <a:off x="5848033" y="4337621"/>
            <a:ext cx="1863090" cy="249164"/>
          </a:xfrm>
          <a:prstGeom prst="rect">
            <a:avLst/>
          </a:prstGeom>
        </p:spPr>
        <p:txBody>
          <a:bodyPr vert="horz" lIns="91440" tIns="45720" rIns="91440" bIns="45720" rtlCol="0" anchor="ctr"/>
          <a:lstStyle>
            <a:lvl1pPr algn="r">
              <a:defRPr sz="815">
                <a:solidFill>
                  <a:schemeClr val="tx1">
                    <a:tint val="75000"/>
                  </a:schemeClr>
                </a:solidFill>
              </a:defRPr>
            </a:lvl1pPr>
          </a:lstStyle>
          <a:p>
            <a:pPr defTabSz="641775"/>
            <a:fld id="{715311B9-6A58-4050-81AE-81F8E88ABC36}" type="slidenum">
              <a:rPr lang="fr-FR" smtClean="0">
                <a:solidFill>
                  <a:prstClr val="black">
                    <a:tint val="75000"/>
                  </a:prstClr>
                </a:solidFill>
              </a:rPr>
              <a:pPr defTabSz="641775"/>
              <a:t>‹N°›</a:t>
            </a:fld>
            <a:endParaRPr lang="fr-FR" dirty="0">
              <a:solidFill>
                <a:prstClr val="black">
                  <a:tint val="75000"/>
                </a:prstClr>
              </a:solidFill>
            </a:endParaRPr>
          </a:p>
        </p:txBody>
      </p:sp>
    </p:spTree>
    <p:extLst>
      <p:ext uri="{BB962C8B-B14F-4D97-AF65-F5344CB8AC3E}">
        <p14:creationId xmlns:p14="http://schemas.microsoft.com/office/powerpoint/2010/main" val="760838766"/>
      </p:ext>
    </p:extLst>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Lst>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hf hdr="0" ftr="0" dt="0"/>
  <p:txStyles>
    <p:titleStyle>
      <a:lvl1pPr algn="l" defTabSz="621060" rtl="0" eaLnBrk="1" latinLnBrk="0" hangingPunct="1">
        <a:lnSpc>
          <a:spcPct val="90000"/>
        </a:lnSpc>
        <a:spcBef>
          <a:spcPct val="0"/>
        </a:spcBef>
        <a:buNone/>
        <a:defRPr sz="2988" kern="1200">
          <a:solidFill>
            <a:schemeClr val="tx1"/>
          </a:solidFill>
          <a:latin typeface="+mj-lt"/>
          <a:ea typeface="+mj-ea"/>
          <a:cs typeface="+mj-cs"/>
        </a:defRPr>
      </a:lvl1pPr>
    </p:titleStyle>
    <p:bodyStyle>
      <a:lvl1pPr marL="155265" indent="-155265" algn="l" defTabSz="621060" rtl="0" eaLnBrk="1" latinLnBrk="0" hangingPunct="1">
        <a:lnSpc>
          <a:spcPct val="90000"/>
        </a:lnSpc>
        <a:spcBef>
          <a:spcPts val="679"/>
        </a:spcBef>
        <a:buFont typeface="Arial" panose="020B0604020202020204" pitchFamily="34" charset="0"/>
        <a:buChar char="•"/>
        <a:defRPr sz="1902" kern="1200">
          <a:solidFill>
            <a:schemeClr val="tx1"/>
          </a:solidFill>
          <a:latin typeface="+mn-lt"/>
          <a:ea typeface="+mn-ea"/>
          <a:cs typeface="+mn-cs"/>
        </a:defRPr>
      </a:lvl1pPr>
      <a:lvl2pPr marL="465795" indent="-155265" algn="l" defTabSz="621060" rtl="0" eaLnBrk="1" latinLnBrk="0" hangingPunct="1">
        <a:lnSpc>
          <a:spcPct val="90000"/>
        </a:lnSpc>
        <a:spcBef>
          <a:spcPts val="340"/>
        </a:spcBef>
        <a:buFont typeface="Arial" panose="020B0604020202020204" pitchFamily="34" charset="0"/>
        <a:buChar char="•"/>
        <a:defRPr sz="1630" kern="1200">
          <a:solidFill>
            <a:schemeClr val="tx1"/>
          </a:solidFill>
          <a:latin typeface="+mn-lt"/>
          <a:ea typeface="+mn-ea"/>
          <a:cs typeface="+mn-cs"/>
        </a:defRPr>
      </a:lvl2pPr>
      <a:lvl3pPr marL="776326" indent="-155265" algn="l" defTabSz="621060" rtl="0" eaLnBrk="1" latinLnBrk="0" hangingPunct="1">
        <a:lnSpc>
          <a:spcPct val="90000"/>
        </a:lnSpc>
        <a:spcBef>
          <a:spcPts val="340"/>
        </a:spcBef>
        <a:buFont typeface="Arial" panose="020B0604020202020204" pitchFamily="34" charset="0"/>
        <a:buChar char="•"/>
        <a:defRPr sz="1358" kern="1200">
          <a:solidFill>
            <a:schemeClr val="tx1"/>
          </a:solidFill>
          <a:latin typeface="+mn-lt"/>
          <a:ea typeface="+mn-ea"/>
          <a:cs typeface="+mn-cs"/>
        </a:defRPr>
      </a:lvl3pPr>
      <a:lvl4pPr marL="108685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4pPr>
      <a:lvl5pPr marL="139738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5pPr>
      <a:lvl6pPr marL="170791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6pPr>
      <a:lvl7pPr marL="201844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7pPr>
      <a:lvl8pPr marL="232897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8pPr>
      <a:lvl9pPr marL="263950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9pPr>
    </p:bodyStyle>
    <p:otherStyle>
      <a:defPPr>
        <a:defRPr lang="en-US"/>
      </a:defPPr>
      <a:lvl1pPr marL="0" algn="l" defTabSz="621060" rtl="0" eaLnBrk="1" latinLnBrk="0" hangingPunct="1">
        <a:defRPr sz="1223" kern="1200">
          <a:solidFill>
            <a:schemeClr val="tx1"/>
          </a:solidFill>
          <a:latin typeface="+mn-lt"/>
          <a:ea typeface="+mn-ea"/>
          <a:cs typeface="+mn-cs"/>
        </a:defRPr>
      </a:lvl1pPr>
      <a:lvl2pPr marL="310530" algn="l" defTabSz="621060" rtl="0" eaLnBrk="1" latinLnBrk="0" hangingPunct="1">
        <a:defRPr sz="1223" kern="1200">
          <a:solidFill>
            <a:schemeClr val="tx1"/>
          </a:solidFill>
          <a:latin typeface="+mn-lt"/>
          <a:ea typeface="+mn-ea"/>
          <a:cs typeface="+mn-cs"/>
        </a:defRPr>
      </a:lvl2pPr>
      <a:lvl3pPr marL="621060" algn="l" defTabSz="621060" rtl="0" eaLnBrk="1" latinLnBrk="0" hangingPunct="1">
        <a:defRPr sz="1223" kern="1200">
          <a:solidFill>
            <a:schemeClr val="tx1"/>
          </a:solidFill>
          <a:latin typeface="+mn-lt"/>
          <a:ea typeface="+mn-ea"/>
          <a:cs typeface="+mn-cs"/>
        </a:defRPr>
      </a:lvl3pPr>
      <a:lvl4pPr marL="931591" algn="l" defTabSz="621060" rtl="0" eaLnBrk="1" latinLnBrk="0" hangingPunct="1">
        <a:defRPr sz="1223" kern="1200">
          <a:solidFill>
            <a:schemeClr val="tx1"/>
          </a:solidFill>
          <a:latin typeface="+mn-lt"/>
          <a:ea typeface="+mn-ea"/>
          <a:cs typeface="+mn-cs"/>
        </a:defRPr>
      </a:lvl4pPr>
      <a:lvl5pPr marL="1242121" algn="l" defTabSz="621060" rtl="0" eaLnBrk="1" latinLnBrk="0" hangingPunct="1">
        <a:defRPr sz="1223" kern="1200">
          <a:solidFill>
            <a:schemeClr val="tx1"/>
          </a:solidFill>
          <a:latin typeface="+mn-lt"/>
          <a:ea typeface="+mn-ea"/>
          <a:cs typeface="+mn-cs"/>
        </a:defRPr>
      </a:lvl5pPr>
      <a:lvl6pPr marL="1552651" algn="l" defTabSz="621060" rtl="0" eaLnBrk="1" latinLnBrk="0" hangingPunct="1">
        <a:defRPr sz="1223" kern="1200">
          <a:solidFill>
            <a:schemeClr val="tx1"/>
          </a:solidFill>
          <a:latin typeface="+mn-lt"/>
          <a:ea typeface="+mn-ea"/>
          <a:cs typeface="+mn-cs"/>
        </a:defRPr>
      </a:lvl6pPr>
      <a:lvl7pPr marL="1863181" algn="l" defTabSz="621060" rtl="0" eaLnBrk="1" latinLnBrk="0" hangingPunct="1">
        <a:defRPr sz="1223" kern="1200">
          <a:solidFill>
            <a:schemeClr val="tx1"/>
          </a:solidFill>
          <a:latin typeface="+mn-lt"/>
          <a:ea typeface="+mn-ea"/>
          <a:cs typeface="+mn-cs"/>
        </a:defRPr>
      </a:lvl7pPr>
      <a:lvl8pPr marL="2173712" algn="l" defTabSz="621060" rtl="0" eaLnBrk="1" latinLnBrk="0" hangingPunct="1">
        <a:defRPr sz="1223" kern="1200">
          <a:solidFill>
            <a:schemeClr val="tx1"/>
          </a:solidFill>
          <a:latin typeface="+mn-lt"/>
          <a:ea typeface="+mn-ea"/>
          <a:cs typeface="+mn-cs"/>
        </a:defRPr>
      </a:lvl8pPr>
      <a:lvl9pPr marL="2484242" algn="l" defTabSz="621060" rtl="0" eaLnBrk="1" latinLnBrk="0" hangingPunct="1">
        <a:defRPr sz="122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69278" y="249164"/>
            <a:ext cx="7141845" cy="904574"/>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569278" y="1245820"/>
            <a:ext cx="7141845" cy="2969385"/>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569278" y="4337621"/>
            <a:ext cx="1863090" cy="249164"/>
          </a:xfrm>
          <a:prstGeom prst="rect">
            <a:avLst/>
          </a:prstGeom>
        </p:spPr>
        <p:txBody>
          <a:bodyPr vert="horz" lIns="91440" tIns="45720" rIns="91440" bIns="45720" rtlCol="0" anchor="ctr"/>
          <a:lstStyle>
            <a:lvl1pPr algn="l">
              <a:defRPr sz="815">
                <a:solidFill>
                  <a:schemeClr val="tx1">
                    <a:tint val="75000"/>
                  </a:schemeClr>
                </a:solidFill>
              </a:defRPr>
            </a:lvl1pPr>
          </a:lstStyle>
          <a:p>
            <a:pPr defTabSz="641775"/>
            <a:fld id="{BA7A983D-18A8-41AA-800F-DB8B997C9700}" type="datetime1">
              <a:rPr lang="fr-FR" smtClean="0">
                <a:solidFill>
                  <a:prstClr val="black">
                    <a:tint val="75000"/>
                  </a:prstClr>
                </a:solidFill>
              </a:rPr>
              <a:pPr defTabSz="641775"/>
              <a:t>04/09/2015</a:t>
            </a:fld>
            <a:endParaRPr lang="fr-FR" dirty="0">
              <a:solidFill>
                <a:prstClr val="black">
                  <a:tint val="75000"/>
                </a:prstClr>
              </a:solidFill>
            </a:endParaRPr>
          </a:p>
        </p:txBody>
      </p:sp>
      <p:sp>
        <p:nvSpPr>
          <p:cNvPr id="5" name="Footer Placeholder 4"/>
          <p:cNvSpPr>
            <a:spLocks noGrp="1"/>
          </p:cNvSpPr>
          <p:nvPr>
            <p:ph type="ftr" sz="quarter" idx="3"/>
          </p:nvPr>
        </p:nvSpPr>
        <p:spPr>
          <a:xfrm>
            <a:off x="2742883" y="4337621"/>
            <a:ext cx="2794635" cy="249164"/>
          </a:xfrm>
          <a:prstGeom prst="rect">
            <a:avLst/>
          </a:prstGeom>
        </p:spPr>
        <p:txBody>
          <a:bodyPr vert="horz" lIns="91440" tIns="45720" rIns="91440" bIns="45720" rtlCol="0" anchor="ctr"/>
          <a:lstStyle>
            <a:lvl1pPr algn="ctr">
              <a:defRPr sz="815">
                <a:solidFill>
                  <a:schemeClr val="tx1">
                    <a:tint val="75000"/>
                  </a:schemeClr>
                </a:solidFill>
              </a:defRPr>
            </a:lvl1pPr>
          </a:lstStyle>
          <a:p>
            <a:pPr defTabSz="641775"/>
            <a:endParaRPr lang="fr-FR" dirty="0">
              <a:solidFill>
                <a:prstClr val="black">
                  <a:tint val="75000"/>
                </a:prstClr>
              </a:solidFill>
            </a:endParaRPr>
          </a:p>
        </p:txBody>
      </p:sp>
      <p:sp>
        <p:nvSpPr>
          <p:cNvPr id="6" name="Slide Number Placeholder 5"/>
          <p:cNvSpPr>
            <a:spLocks noGrp="1"/>
          </p:cNvSpPr>
          <p:nvPr>
            <p:ph type="sldNum" sz="quarter" idx="4"/>
          </p:nvPr>
        </p:nvSpPr>
        <p:spPr>
          <a:xfrm>
            <a:off x="5848033" y="4337621"/>
            <a:ext cx="1863090" cy="249164"/>
          </a:xfrm>
          <a:prstGeom prst="rect">
            <a:avLst/>
          </a:prstGeom>
        </p:spPr>
        <p:txBody>
          <a:bodyPr vert="horz" lIns="91440" tIns="45720" rIns="91440" bIns="45720" rtlCol="0" anchor="ctr"/>
          <a:lstStyle>
            <a:lvl1pPr algn="r">
              <a:defRPr sz="815">
                <a:solidFill>
                  <a:schemeClr val="tx1">
                    <a:tint val="75000"/>
                  </a:schemeClr>
                </a:solidFill>
              </a:defRPr>
            </a:lvl1pPr>
          </a:lstStyle>
          <a:p>
            <a:pPr defTabSz="641775"/>
            <a:fld id="{715311B9-6A58-4050-81AE-81F8E88ABC36}" type="slidenum">
              <a:rPr lang="fr-FR" smtClean="0">
                <a:solidFill>
                  <a:prstClr val="black">
                    <a:tint val="75000"/>
                  </a:prstClr>
                </a:solidFill>
              </a:rPr>
              <a:pPr defTabSz="641775"/>
              <a:t>‹N°›</a:t>
            </a:fld>
            <a:endParaRPr lang="fr-FR" dirty="0">
              <a:solidFill>
                <a:prstClr val="black">
                  <a:tint val="75000"/>
                </a:prstClr>
              </a:solidFill>
            </a:endParaRPr>
          </a:p>
        </p:txBody>
      </p:sp>
    </p:spTree>
    <p:extLst>
      <p:ext uri="{BB962C8B-B14F-4D97-AF65-F5344CB8AC3E}">
        <p14:creationId xmlns:p14="http://schemas.microsoft.com/office/powerpoint/2010/main" val="97070049"/>
      </p:ext>
    </p:extLst>
  </p:cSld>
  <p:clrMap bg1="lt1" tx1="dk1" bg2="lt2" tx2="dk2" accent1="accent1" accent2="accent2" accent3="accent3" accent4="accent4" accent5="accent5" accent6="accent6" hlink="hlink" folHlink="folHlink"/>
  <p:sldLayoutIdLst>
    <p:sldLayoutId id="2147484153" r:id="rId1"/>
    <p:sldLayoutId id="2147484154" r:id="rId2"/>
    <p:sldLayoutId id="2147484155" r:id="rId3"/>
    <p:sldLayoutId id="2147484156" r:id="rId4"/>
    <p:sldLayoutId id="2147484157" r:id="rId5"/>
    <p:sldLayoutId id="2147484158" r:id="rId6"/>
    <p:sldLayoutId id="2147484159" r:id="rId7"/>
    <p:sldLayoutId id="2147484160" r:id="rId8"/>
    <p:sldLayoutId id="2147484161" r:id="rId9"/>
    <p:sldLayoutId id="2147484162" r:id="rId10"/>
    <p:sldLayoutId id="2147484163" r:id="rId11"/>
  </p:sldLayoutIdLst>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hf hdr="0" ftr="0" dt="0"/>
  <p:txStyles>
    <p:titleStyle>
      <a:lvl1pPr algn="l" defTabSz="621060" rtl="0" eaLnBrk="1" latinLnBrk="0" hangingPunct="1">
        <a:lnSpc>
          <a:spcPct val="90000"/>
        </a:lnSpc>
        <a:spcBef>
          <a:spcPct val="0"/>
        </a:spcBef>
        <a:buNone/>
        <a:defRPr sz="2988" kern="1200">
          <a:solidFill>
            <a:schemeClr val="tx1"/>
          </a:solidFill>
          <a:latin typeface="+mj-lt"/>
          <a:ea typeface="+mj-ea"/>
          <a:cs typeface="+mj-cs"/>
        </a:defRPr>
      </a:lvl1pPr>
    </p:titleStyle>
    <p:bodyStyle>
      <a:lvl1pPr marL="155265" indent="-155265" algn="l" defTabSz="621060" rtl="0" eaLnBrk="1" latinLnBrk="0" hangingPunct="1">
        <a:lnSpc>
          <a:spcPct val="90000"/>
        </a:lnSpc>
        <a:spcBef>
          <a:spcPts val="679"/>
        </a:spcBef>
        <a:buFont typeface="Arial" panose="020B0604020202020204" pitchFamily="34" charset="0"/>
        <a:buChar char="•"/>
        <a:defRPr sz="1902" kern="1200">
          <a:solidFill>
            <a:schemeClr val="tx1"/>
          </a:solidFill>
          <a:latin typeface="+mn-lt"/>
          <a:ea typeface="+mn-ea"/>
          <a:cs typeface="+mn-cs"/>
        </a:defRPr>
      </a:lvl1pPr>
      <a:lvl2pPr marL="465795" indent="-155265" algn="l" defTabSz="621060" rtl="0" eaLnBrk="1" latinLnBrk="0" hangingPunct="1">
        <a:lnSpc>
          <a:spcPct val="90000"/>
        </a:lnSpc>
        <a:spcBef>
          <a:spcPts val="340"/>
        </a:spcBef>
        <a:buFont typeface="Arial" panose="020B0604020202020204" pitchFamily="34" charset="0"/>
        <a:buChar char="•"/>
        <a:defRPr sz="1630" kern="1200">
          <a:solidFill>
            <a:schemeClr val="tx1"/>
          </a:solidFill>
          <a:latin typeface="+mn-lt"/>
          <a:ea typeface="+mn-ea"/>
          <a:cs typeface="+mn-cs"/>
        </a:defRPr>
      </a:lvl2pPr>
      <a:lvl3pPr marL="776326" indent="-155265" algn="l" defTabSz="621060" rtl="0" eaLnBrk="1" latinLnBrk="0" hangingPunct="1">
        <a:lnSpc>
          <a:spcPct val="90000"/>
        </a:lnSpc>
        <a:spcBef>
          <a:spcPts val="340"/>
        </a:spcBef>
        <a:buFont typeface="Arial" panose="020B0604020202020204" pitchFamily="34" charset="0"/>
        <a:buChar char="•"/>
        <a:defRPr sz="1358" kern="1200">
          <a:solidFill>
            <a:schemeClr val="tx1"/>
          </a:solidFill>
          <a:latin typeface="+mn-lt"/>
          <a:ea typeface="+mn-ea"/>
          <a:cs typeface="+mn-cs"/>
        </a:defRPr>
      </a:lvl3pPr>
      <a:lvl4pPr marL="108685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4pPr>
      <a:lvl5pPr marL="139738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5pPr>
      <a:lvl6pPr marL="170791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6pPr>
      <a:lvl7pPr marL="201844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7pPr>
      <a:lvl8pPr marL="232897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8pPr>
      <a:lvl9pPr marL="263950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9pPr>
    </p:bodyStyle>
    <p:otherStyle>
      <a:defPPr>
        <a:defRPr lang="en-US"/>
      </a:defPPr>
      <a:lvl1pPr marL="0" algn="l" defTabSz="621060" rtl="0" eaLnBrk="1" latinLnBrk="0" hangingPunct="1">
        <a:defRPr sz="1223" kern="1200">
          <a:solidFill>
            <a:schemeClr val="tx1"/>
          </a:solidFill>
          <a:latin typeface="+mn-lt"/>
          <a:ea typeface="+mn-ea"/>
          <a:cs typeface="+mn-cs"/>
        </a:defRPr>
      </a:lvl1pPr>
      <a:lvl2pPr marL="310530" algn="l" defTabSz="621060" rtl="0" eaLnBrk="1" latinLnBrk="0" hangingPunct="1">
        <a:defRPr sz="1223" kern="1200">
          <a:solidFill>
            <a:schemeClr val="tx1"/>
          </a:solidFill>
          <a:latin typeface="+mn-lt"/>
          <a:ea typeface="+mn-ea"/>
          <a:cs typeface="+mn-cs"/>
        </a:defRPr>
      </a:lvl2pPr>
      <a:lvl3pPr marL="621060" algn="l" defTabSz="621060" rtl="0" eaLnBrk="1" latinLnBrk="0" hangingPunct="1">
        <a:defRPr sz="1223" kern="1200">
          <a:solidFill>
            <a:schemeClr val="tx1"/>
          </a:solidFill>
          <a:latin typeface="+mn-lt"/>
          <a:ea typeface="+mn-ea"/>
          <a:cs typeface="+mn-cs"/>
        </a:defRPr>
      </a:lvl3pPr>
      <a:lvl4pPr marL="931591" algn="l" defTabSz="621060" rtl="0" eaLnBrk="1" latinLnBrk="0" hangingPunct="1">
        <a:defRPr sz="1223" kern="1200">
          <a:solidFill>
            <a:schemeClr val="tx1"/>
          </a:solidFill>
          <a:latin typeface="+mn-lt"/>
          <a:ea typeface="+mn-ea"/>
          <a:cs typeface="+mn-cs"/>
        </a:defRPr>
      </a:lvl4pPr>
      <a:lvl5pPr marL="1242121" algn="l" defTabSz="621060" rtl="0" eaLnBrk="1" latinLnBrk="0" hangingPunct="1">
        <a:defRPr sz="1223" kern="1200">
          <a:solidFill>
            <a:schemeClr val="tx1"/>
          </a:solidFill>
          <a:latin typeface="+mn-lt"/>
          <a:ea typeface="+mn-ea"/>
          <a:cs typeface="+mn-cs"/>
        </a:defRPr>
      </a:lvl5pPr>
      <a:lvl6pPr marL="1552651" algn="l" defTabSz="621060" rtl="0" eaLnBrk="1" latinLnBrk="0" hangingPunct="1">
        <a:defRPr sz="1223" kern="1200">
          <a:solidFill>
            <a:schemeClr val="tx1"/>
          </a:solidFill>
          <a:latin typeface="+mn-lt"/>
          <a:ea typeface="+mn-ea"/>
          <a:cs typeface="+mn-cs"/>
        </a:defRPr>
      </a:lvl6pPr>
      <a:lvl7pPr marL="1863181" algn="l" defTabSz="621060" rtl="0" eaLnBrk="1" latinLnBrk="0" hangingPunct="1">
        <a:defRPr sz="1223" kern="1200">
          <a:solidFill>
            <a:schemeClr val="tx1"/>
          </a:solidFill>
          <a:latin typeface="+mn-lt"/>
          <a:ea typeface="+mn-ea"/>
          <a:cs typeface="+mn-cs"/>
        </a:defRPr>
      </a:lvl7pPr>
      <a:lvl8pPr marL="2173712" algn="l" defTabSz="621060" rtl="0" eaLnBrk="1" latinLnBrk="0" hangingPunct="1">
        <a:defRPr sz="1223" kern="1200">
          <a:solidFill>
            <a:schemeClr val="tx1"/>
          </a:solidFill>
          <a:latin typeface="+mn-lt"/>
          <a:ea typeface="+mn-ea"/>
          <a:cs typeface="+mn-cs"/>
        </a:defRPr>
      </a:lvl8pPr>
      <a:lvl9pPr marL="2484242" algn="l" defTabSz="621060" rtl="0" eaLnBrk="1" latinLnBrk="0" hangingPunct="1">
        <a:defRPr sz="122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69278" y="249164"/>
            <a:ext cx="7141845" cy="904574"/>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569278" y="1245820"/>
            <a:ext cx="7141845" cy="2969385"/>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569278" y="4337621"/>
            <a:ext cx="1863090" cy="249164"/>
          </a:xfrm>
          <a:prstGeom prst="rect">
            <a:avLst/>
          </a:prstGeom>
        </p:spPr>
        <p:txBody>
          <a:bodyPr vert="horz" lIns="91440" tIns="45720" rIns="91440" bIns="45720" rtlCol="0" anchor="ctr"/>
          <a:lstStyle>
            <a:lvl1pPr algn="l">
              <a:defRPr sz="815">
                <a:solidFill>
                  <a:schemeClr val="tx1">
                    <a:tint val="75000"/>
                  </a:schemeClr>
                </a:solidFill>
              </a:defRPr>
            </a:lvl1pPr>
          </a:lstStyle>
          <a:p>
            <a:pPr defTabSz="641775"/>
            <a:fld id="{270F5147-BB3B-4889-808F-3966C750070B}" type="datetime1">
              <a:rPr lang="fr-FR" smtClean="0">
                <a:solidFill>
                  <a:prstClr val="black">
                    <a:tint val="75000"/>
                  </a:prstClr>
                </a:solidFill>
              </a:rPr>
              <a:pPr defTabSz="641775"/>
              <a:t>04/09/2015</a:t>
            </a:fld>
            <a:endParaRPr lang="fr-FR" dirty="0">
              <a:solidFill>
                <a:prstClr val="black">
                  <a:tint val="75000"/>
                </a:prstClr>
              </a:solidFill>
            </a:endParaRPr>
          </a:p>
        </p:txBody>
      </p:sp>
      <p:sp>
        <p:nvSpPr>
          <p:cNvPr id="5" name="Footer Placeholder 4"/>
          <p:cNvSpPr>
            <a:spLocks noGrp="1"/>
          </p:cNvSpPr>
          <p:nvPr>
            <p:ph type="ftr" sz="quarter" idx="3"/>
          </p:nvPr>
        </p:nvSpPr>
        <p:spPr>
          <a:xfrm>
            <a:off x="2742883" y="4337621"/>
            <a:ext cx="2794635" cy="249164"/>
          </a:xfrm>
          <a:prstGeom prst="rect">
            <a:avLst/>
          </a:prstGeom>
        </p:spPr>
        <p:txBody>
          <a:bodyPr vert="horz" lIns="91440" tIns="45720" rIns="91440" bIns="45720" rtlCol="0" anchor="ctr"/>
          <a:lstStyle>
            <a:lvl1pPr algn="ctr">
              <a:defRPr sz="815">
                <a:solidFill>
                  <a:schemeClr val="tx1">
                    <a:tint val="75000"/>
                  </a:schemeClr>
                </a:solidFill>
              </a:defRPr>
            </a:lvl1pPr>
          </a:lstStyle>
          <a:p>
            <a:pPr defTabSz="641775"/>
            <a:endParaRPr lang="fr-FR" dirty="0">
              <a:solidFill>
                <a:prstClr val="black">
                  <a:tint val="75000"/>
                </a:prstClr>
              </a:solidFill>
            </a:endParaRPr>
          </a:p>
        </p:txBody>
      </p:sp>
      <p:sp>
        <p:nvSpPr>
          <p:cNvPr id="6" name="Slide Number Placeholder 5"/>
          <p:cNvSpPr>
            <a:spLocks noGrp="1"/>
          </p:cNvSpPr>
          <p:nvPr>
            <p:ph type="sldNum" sz="quarter" idx="4"/>
          </p:nvPr>
        </p:nvSpPr>
        <p:spPr>
          <a:xfrm>
            <a:off x="5848033" y="4337621"/>
            <a:ext cx="1863090" cy="249164"/>
          </a:xfrm>
          <a:prstGeom prst="rect">
            <a:avLst/>
          </a:prstGeom>
        </p:spPr>
        <p:txBody>
          <a:bodyPr vert="horz" lIns="91440" tIns="45720" rIns="91440" bIns="45720" rtlCol="0" anchor="ctr"/>
          <a:lstStyle>
            <a:lvl1pPr algn="r">
              <a:defRPr sz="815">
                <a:solidFill>
                  <a:schemeClr val="tx1">
                    <a:tint val="75000"/>
                  </a:schemeClr>
                </a:solidFill>
              </a:defRPr>
            </a:lvl1pPr>
          </a:lstStyle>
          <a:p>
            <a:pPr defTabSz="641775"/>
            <a:fld id="{715311B9-6A58-4050-81AE-81F8E88ABC36}" type="slidenum">
              <a:rPr lang="fr-FR" smtClean="0">
                <a:solidFill>
                  <a:prstClr val="black">
                    <a:tint val="75000"/>
                  </a:prstClr>
                </a:solidFill>
              </a:rPr>
              <a:pPr defTabSz="641775"/>
              <a:t>‹N°›</a:t>
            </a:fld>
            <a:endParaRPr lang="fr-FR" dirty="0">
              <a:solidFill>
                <a:prstClr val="black">
                  <a:tint val="75000"/>
                </a:prstClr>
              </a:solidFill>
            </a:endParaRPr>
          </a:p>
        </p:txBody>
      </p:sp>
    </p:spTree>
    <p:extLst>
      <p:ext uri="{BB962C8B-B14F-4D97-AF65-F5344CB8AC3E}">
        <p14:creationId xmlns:p14="http://schemas.microsoft.com/office/powerpoint/2010/main" val="4001564356"/>
      </p:ext>
    </p:extLst>
  </p:cSld>
  <p:clrMap bg1="lt1" tx1="dk1" bg2="lt2" tx2="dk2" accent1="accent1" accent2="accent2" accent3="accent3" accent4="accent4" accent5="accent5" accent6="accent6" hlink="hlink" folHlink="folHlink"/>
  <p:sldLayoutIdLst>
    <p:sldLayoutId id="2147484405" r:id="rId1"/>
    <p:sldLayoutId id="2147484406" r:id="rId2"/>
    <p:sldLayoutId id="2147484407" r:id="rId3"/>
    <p:sldLayoutId id="2147484408" r:id="rId4"/>
    <p:sldLayoutId id="2147484409" r:id="rId5"/>
    <p:sldLayoutId id="2147484410" r:id="rId6"/>
    <p:sldLayoutId id="2147484411" r:id="rId7"/>
    <p:sldLayoutId id="2147484412" r:id="rId8"/>
    <p:sldLayoutId id="2147484413" r:id="rId9"/>
    <p:sldLayoutId id="2147484414" r:id="rId10"/>
    <p:sldLayoutId id="2147484415" r:id="rId11"/>
  </p:sldLayoutIdLst>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hf hdr="0" ftr="0" dt="0"/>
  <p:txStyles>
    <p:titleStyle>
      <a:lvl1pPr algn="l" defTabSz="621060" rtl="0" eaLnBrk="1" latinLnBrk="0" hangingPunct="1">
        <a:lnSpc>
          <a:spcPct val="90000"/>
        </a:lnSpc>
        <a:spcBef>
          <a:spcPct val="0"/>
        </a:spcBef>
        <a:buNone/>
        <a:defRPr sz="2988" kern="1200">
          <a:solidFill>
            <a:schemeClr val="tx1"/>
          </a:solidFill>
          <a:latin typeface="+mj-lt"/>
          <a:ea typeface="+mj-ea"/>
          <a:cs typeface="+mj-cs"/>
        </a:defRPr>
      </a:lvl1pPr>
    </p:titleStyle>
    <p:bodyStyle>
      <a:lvl1pPr marL="155265" indent="-155265" algn="l" defTabSz="621060" rtl="0" eaLnBrk="1" latinLnBrk="0" hangingPunct="1">
        <a:lnSpc>
          <a:spcPct val="90000"/>
        </a:lnSpc>
        <a:spcBef>
          <a:spcPts val="679"/>
        </a:spcBef>
        <a:buFont typeface="Arial" panose="020B0604020202020204" pitchFamily="34" charset="0"/>
        <a:buChar char="•"/>
        <a:defRPr sz="1902" kern="1200">
          <a:solidFill>
            <a:schemeClr val="tx1"/>
          </a:solidFill>
          <a:latin typeface="+mn-lt"/>
          <a:ea typeface="+mn-ea"/>
          <a:cs typeface="+mn-cs"/>
        </a:defRPr>
      </a:lvl1pPr>
      <a:lvl2pPr marL="465795" indent="-155265" algn="l" defTabSz="621060" rtl="0" eaLnBrk="1" latinLnBrk="0" hangingPunct="1">
        <a:lnSpc>
          <a:spcPct val="90000"/>
        </a:lnSpc>
        <a:spcBef>
          <a:spcPts val="340"/>
        </a:spcBef>
        <a:buFont typeface="Arial" panose="020B0604020202020204" pitchFamily="34" charset="0"/>
        <a:buChar char="•"/>
        <a:defRPr sz="1630" kern="1200">
          <a:solidFill>
            <a:schemeClr val="tx1"/>
          </a:solidFill>
          <a:latin typeface="+mn-lt"/>
          <a:ea typeface="+mn-ea"/>
          <a:cs typeface="+mn-cs"/>
        </a:defRPr>
      </a:lvl2pPr>
      <a:lvl3pPr marL="776326" indent="-155265" algn="l" defTabSz="621060" rtl="0" eaLnBrk="1" latinLnBrk="0" hangingPunct="1">
        <a:lnSpc>
          <a:spcPct val="90000"/>
        </a:lnSpc>
        <a:spcBef>
          <a:spcPts val="340"/>
        </a:spcBef>
        <a:buFont typeface="Arial" panose="020B0604020202020204" pitchFamily="34" charset="0"/>
        <a:buChar char="•"/>
        <a:defRPr sz="1358" kern="1200">
          <a:solidFill>
            <a:schemeClr val="tx1"/>
          </a:solidFill>
          <a:latin typeface="+mn-lt"/>
          <a:ea typeface="+mn-ea"/>
          <a:cs typeface="+mn-cs"/>
        </a:defRPr>
      </a:lvl3pPr>
      <a:lvl4pPr marL="108685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4pPr>
      <a:lvl5pPr marL="139738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5pPr>
      <a:lvl6pPr marL="170791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6pPr>
      <a:lvl7pPr marL="201844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7pPr>
      <a:lvl8pPr marL="232897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8pPr>
      <a:lvl9pPr marL="263950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9pPr>
    </p:bodyStyle>
    <p:otherStyle>
      <a:defPPr>
        <a:defRPr lang="en-US"/>
      </a:defPPr>
      <a:lvl1pPr marL="0" algn="l" defTabSz="621060" rtl="0" eaLnBrk="1" latinLnBrk="0" hangingPunct="1">
        <a:defRPr sz="1223" kern="1200">
          <a:solidFill>
            <a:schemeClr val="tx1"/>
          </a:solidFill>
          <a:latin typeface="+mn-lt"/>
          <a:ea typeface="+mn-ea"/>
          <a:cs typeface="+mn-cs"/>
        </a:defRPr>
      </a:lvl1pPr>
      <a:lvl2pPr marL="310530" algn="l" defTabSz="621060" rtl="0" eaLnBrk="1" latinLnBrk="0" hangingPunct="1">
        <a:defRPr sz="1223" kern="1200">
          <a:solidFill>
            <a:schemeClr val="tx1"/>
          </a:solidFill>
          <a:latin typeface="+mn-lt"/>
          <a:ea typeface="+mn-ea"/>
          <a:cs typeface="+mn-cs"/>
        </a:defRPr>
      </a:lvl2pPr>
      <a:lvl3pPr marL="621060" algn="l" defTabSz="621060" rtl="0" eaLnBrk="1" latinLnBrk="0" hangingPunct="1">
        <a:defRPr sz="1223" kern="1200">
          <a:solidFill>
            <a:schemeClr val="tx1"/>
          </a:solidFill>
          <a:latin typeface="+mn-lt"/>
          <a:ea typeface="+mn-ea"/>
          <a:cs typeface="+mn-cs"/>
        </a:defRPr>
      </a:lvl3pPr>
      <a:lvl4pPr marL="931591" algn="l" defTabSz="621060" rtl="0" eaLnBrk="1" latinLnBrk="0" hangingPunct="1">
        <a:defRPr sz="1223" kern="1200">
          <a:solidFill>
            <a:schemeClr val="tx1"/>
          </a:solidFill>
          <a:latin typeface="+mn-lt"/>
          <a:ea typeface="+mn-ea"/>
          <a:cs typeface="+mn-cs"/>
        </a:defRPr>
      </a:lvl4pPr>
      <a:lvl5pPr marL="1242121" algn="l" defTabSz="621060" rtl="0" eaLnBrk="1" latinLnBrk="0" hangingPunct="1">
        <a:defRPr sz="1223" kern="1200">
          <a:solidFill>
            <a:schemeClr val="tx1"/>
          </a:solidFill>
          <a:latin typeface="+mn-lt"/>
          <a:ea typeface="+mn-ea"/>
          <a:cs typeface="+mn-cs"/>
        </a:defRPr>
      </a:lvl5pPr>
      <a:lvl6pPr marL="1552651" algn="l" defTabSz="621060" rtl="0" eaLnBrk="1" latinLnBrk="0" hangingPunct="1">
        <a:defRPr sz="1223" kern="1200">
          <a:solidFill>
            <a:schemeClr val="tx1"/>
          </a:solidFill>
          <a:latin typeface="+mn-lt"/>
          <a:ea typeface="+mn-ea"/>
          <a:cs typeface="+mn-cs"/>
        </a:defRPr>
      </a:lvl6pPr>
      <a:lvl7pPr marL="1863181" algn="l" defTabSz="621060" rtl="0" eaLnBrk="1" latinLnBrk="0" hangingPunct="1">
        <a:defRPr sz="1223" kern="1200">
          <a:solidFill>
            <a:schemeClr val="tx1"/>
          </a:solidFill>
          <a:latin typeface="+mn-lt"/>
          <a:ea typeface="+mn-ea"/>
          <a:cs typeface="+mn-cs"/>
        </a:defRPr>
      </a:lvl7pPr>
      <a:lvl8pPr marL="2173712" algn="l" defTabSz="621060" rtl="0" eaLnBrk="1" latinLnBrk="0" hangingPunct="1">
        <a:defRPr sz="1223" kern="1200">
          <a:solidFill>
            <a:schemeClr val="tx1"/>
          </a:solidFill>
          <a:latin typeface="+mn-lt"/>
          <a:ea typeface="+mn-ea"/>
          <a:cs typeface="+mn-cs"/>
        </a:defRPr>
      </a:lvl8pPr>
      <a:lvl9pPr marL="2484242" algn="l" defTabSz="621060" rtl="0" eaLnBrk="1" latinLnBrk="0" hangingPunct="1">
        <a:defRPr sz="12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audio" Target="../media/audio1.wav"/><Relationship Id="rId4" Type="http://schemas.openxmlformats.org/officeDocument/2006/relationships/image" Target="../media/image2.jpe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image" Target="../media/image8.jpeg"/><Relationship Id="rId7" Type="http://schemas.openxmlformats.org/officeDocument/2006/relationships/slide" Target="slide4.xml"/><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slide" Target="slide23.xml"/></Relationships>
</file>

<file path=ppt/slides/_rels/slide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9.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16.jpg"/></Relationships>
</file>

<file path=ppt/slides/_rels/slide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21.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g"/><Relationship Id="rId10" Type="http://schemas.openxmlformats.org/officeDocument/2006/relationships/image" Target="../media/image6.gif"/><Relationship Id="rId4" Type="http://schemas.openxmlformats.org/officeDocument/2006/relationships/image" Target="../media/image18.jpg"/><Relationship Id="rId9" Type="http://schemas.openxmlformats.org/officeDocument/2006/relationships/image" Target="../media/image23.jpeg"/></Relationships>
</file>

<file path=ppt/slides/_rels/slide6.xml.rels><?xml version="1.0" encoding="UTF-8" standalone="yes"?>
<Relationships xmlns="http://schemas.openxmlformats.org/package/2006/relationships"><Relationship Id="rId8" Type="http://schemas.openxmlformats.org/officeDocument/2006/relationships/image" Target="../media/image29.jpg"/><Relationship Id="rId13" Type="http://schemas.openxmlformats.org/officeDocument/2006/relationships/image" Target="../media/image6.gif"/><Relationship Id="rId3" Type="http://schemas.openxmlformats.org/officeDocument/2006/relationships/image" Target="../media/image24.jpg"/><Relationship Id="rId7" Type="http://schemas.openxmlformats.org/officeDocument/2006/relationships/image" Target="../media/image28.jpg"/><Relationship Id="rId12" Type="http://schemas.openxmlformats.org/officeDocument/2006/relationships/image" Target="http://ricette.giallozafferano.it/images/ricette/33/3396/Polpettone_in_cassetta_seq2.jpg"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7.png"/><Relationship Id="rId11" Type="http://schemas.openxmlformats.org/officeDocument/2006/relationships/image" Target="../media/image31.jpeg"/><Relationship Id="rId5" Type="http://schemas.openxmlformats.org/officeDocument/2006/relationships/image" Target="../media/image26.jpg"/><Relationship Id="rId10" Type="http://schemas.openxmlformats.org/officeDocument/2006/relationships/image" Target="http://ricette.giallozafferano.it/images/ricette/33/3396/Polpettone_in_cassetta_seq1.jpg" TargetMode="External"/><Relationship Id="rId4" Type="http://schemas.openxmlformats.org/officeDocument/2006/relationships/image" Target="../media/image25.jpg"/><Relationship Id="rId9" Type="http://schemas.openxmlformats.org/officeDocument/2006/relationships/image" Target="../media/image30.jpeg"/></Relationships>
</file>

<file path=ppt/slides/_rels/slide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http://ricette.giallozafferano.it/images/ricette/33/3396/Polpettone_in_cassetta_seq3.jp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http://ricette.giallozafferano.it/images/ricette/33/3396/Polpettone_in_cassetta_seq4.jp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http://ricette.giallozafferano.it/images/ricette/33/3396/Polpettone_in_cassetta_seq5.jpg" TargetMode="External"/><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6.jpg"/><Relationship Id="rId5" Type="http://schemas.openxmlformats.org/officeDocument/2006/relationships/image" Target="../media/image35.jpg"/><Relationship Id="rId4" Type="http://schemas.openxmlformats.org/officeDocument/2006/relationships/image" Target="../media/image6.gif"/></Relationships>
</file>

<file path=ppt/slides/_rels/slide10.xml.rels><?xml version="1.0" encoding="UTF-8" standalone="yes"?>
<Relationships xmlns="http://schemas.openxmlformats.org/package/2006/relationships"><Relationship Id="rId3" Type="http://schemas.openxmlformats.org/officeDocument/2006/relationships/image" Target="http://ricette.giallozafferano.it/images/ricette/33/3396/Polpettone_in_cassetta_seq6.jpg" TargetMode="External"/><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1.xml.rels><?xml version="1.0" encoding="UTF-8" standalone="yes"?>
<Relationships xmlns="http://schemas.openxmlformats.org/package/2006/relationships"><Relationship Id="rId3" Type="http://schemas.openxmlformats.org/officeDocument/2006/relationships/image" Target="http://ricette.giallozafferano.it/images/ricette/33/3396/Polpettone_in_cassetta_seq7.jpg" TargetMode="External"/><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http://www.italienpasta.com/FOTO%20RICETTE%20NOV2013/polpettone%20sfoglia7.jpg" TargetMode="External"/><Relationship Id="rId4" Type="http://schemas.openxmlformats.org/officeDocument/2006/relationships/image" Target="../media/image39.jpeg"/></Relationships>
</file>

<file path=ppt/slides/_rels/slide12.xml.rels><?xml version="1.0" encoding="UTF-8" standalone="yes"?>
<Relationships xmlns="http://schemas.openxmlformats.org/package/2006/relationships"><Relationship Id="rId3" Type="http://schemas.openxmlformats.org/officeDocument/2006/relationships/image" Target="http://ricette.giallozafferano.it/images/ricette/33/3396/Polpettone_in_cassetta_seq8.jpg" TargetMode="External"/><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1.jpg"/><Relationship Id="rId1" Type="http://schemas.openxmlformats.org/officeDocument/2006/relationships/slideLayout" Target="../slideLayouts/slideLayout7.xml"/><Relationship Id="rId4" Type="http://schemas.openxmlformats.org/officeDocument/2006/relationships/image" Target="../media/image42.jpg"/></Relationships>
</file>

<file path=ppt/slides/_rels/slide14.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16.jpg"/></Relationships>
</file>

<file path=ppt/slides/_rels/slide1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47.jpg"/></Relationships>
</file>

<file path=ppt/slides/_rels/slide17.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51.jpg"/><Relationship Id="rId7" Type="http://schemas.openxmlformats.org/officeDocument/2006/relationships/image" Target="../media/image55.jpeg"/><Relationship Id="rId2" Type="http://schemas.openxmlformats.org/officeDocument/2006/relationships/image" Target="../media/image50.jpeg"/><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g"/><Relationship Id="rId4" Type="http://schemas.openxmlformats.org/officeDocument/2006/relationships/image" Target="../media/image52.jpg"/></Relationships>
</file>

<file path=ppt/slides/_rels/slide19.xml.rels><?xml version="1.0" encoding="UTF-8" standalone="yes"?>
<Relationships xmlns="http://schemas.openxmlformats.org/package/2006/relationships"><Relationship Id="rId8" Type="http://schemas.openxmlformats.org/officeDocument/2006/relationships/image" Target="../media/image61.jpg"/><Relationship Id="rId3" Type="http://schemas.openxmlformats.org/officeDocument/2006/relationships/image" Target="../media/image56.jpeg"/><Relationship Id="rId7" Type="http://schemas.openxmlformats.org/officeDocument/2006/relationships/image" Target="../media/image60.jpg"/><Relationship Id="rId2" Type="http://schemas.openxmlformats.org/officeDocument/2006/relationships/hyperlink" Target="http://overcookee.com/2013/01/23/la-cocotte-se-deshabille/duxelle-champignon-persil-plat-echalotes/" TargetMode="External"/><Relationship Id="rId1" Type="http://schemas.openxmlformats.org/officeDocument/2006/relationships/slideLayout" Target="../slideLayouts/slideLayout7.xml"/><Relationship Id="rId6" Type="http://schemas.openxmlformats.org/officeDocument/2006/relationships/image" Target="../media/image59.jpg"/><Relationship Id="rId5" Type="http://schemas.openxmlformats.org/officeDocument/2006/relationships/image" Target="../media/image58.jpg"/><Relationship Id="rId4" Type="http://schemas.openxmlformats.org/officeDocument/2006/relationships/image" Target="../media/image57.jpeg"/><Relationship Id="rId9" Type="http://schemas.openxmlformats.org/officeDocument/2006/relationships/image" Target="../media/image6.gif"/></Relationships>
</file>

<file path=ppt/slides/_rels/slide20.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63.jpg"/><Relationship Id="rId7" Type="http://schemas.openxmlformats.org/officeDocument/2006/relationships/image" Target="../media/image67.jpg"/><Relationship Id="rId2" Type="http://schemas.openxmlformats.org/officeDocument/2006/relationships/image" Target="../media/image62.jpg"/><Relationship Id="rId1" Type="http://schemas.openxmlformats.org/officeDocument/2006/relationships/slideLayout" Target="../slideLayouts/slideLayout7.xml"/><Relationship Id="rId6" Type="http://schemas.openxmlformats.org/officeDocument/2006/relationships/image" Target="../media/image66.jpg"/><Relationship Id="rId5" Type="http://schemas.openxmlformats.org/officeDocument/2006/relationships/image" Target="../media/image65.jpeg"/><Relationship Id="rId4" Type="http://schemas.openxmlformats.org/officeDocument/2006/relationships/image" Target="../media/image64.jpg"/></Relationships>
</file>

<file path=ppt/slides/_rels/slide21.xml.rels><?xml version="1.0" encoding="UTF-8" standalone="yes"?>
<Relationships xmlns="http://schemas.openxmlformats.org/package/2006/relationships"><Relationship Id="rId8" Type="http://schemas.openxmlformats.org/officeDocument/2006/relationships/image" Target="http://ricette.giallozafferano.it/images/ricette/33/3396/Polpettone_in_cassetta_seq7.jpg" TargetMode="External"/><Relationship Id="rId3" Type="http://schemas.openxmlformats.org/officeDocument/2006/relationships/image" Target="../media/image24.jpg"/><Relationship Id="rId7" Type="http://schemas.openxmlformats.org/officeDocument/2006/relationships/image" Target="../media/image38.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http://ricette.giallozafferano.it/images/ricette/33/3396/Polpettone_in_cassetta_seq6.jpg" TargetMode="External"/><Relationship Id="rId11" Type="http://schemas.openxmlformats.org/officeDocument/2006/relationships/image" Target="../media/image6.gif"/><Relationship Id="rId5" Type="http://schemas.openxmlformats.org/officeDocument/2006/relationships/image" Target="../media/image37.jpeg"/><Relationship Id="rId10" Type="http://schemas.openxmlformats.org/officeDocument/2006/relationships/image" Target="http://ricette.giallozafferano.it/images/ricette/33/3396/Polpettone_in_cassetta_seq8.jpg" TargetMode="External"/><Relationship Id="rId4" Type="http://schemas.openxmlformats.org/officeDocument/2006/relationships/image" Target="../media/image25.jpg"/><Relationship Id="rId9" Type="http://schemas.openxmlformats.org/officeDocument/2006/relationships/image" Target="../media/image40.jpeg"/></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68.jpg"/><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image" Target="../media/image69.jpeg"/><Relationship Id="rId4" Type="http://schemas.openxmlformats.org/officeDocument/2006/relationships/image" Target="http://ricette.giallozafferano.it/images/ricette/33/3396/Polpettone_in_cassetta_seq8.jpg"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g"/><Relationship Id="rId1" Type="http://schemas.openxmlformats.org/officeDocument/2006/relationships/slideLayout" Target="../slideLayouts/slideLayout13.xml"/><Relationship Id="rId4" Type="http://schemas.openxmlformats.org/officeDocument/2006/relationships/image" Target="../media/image6.gif"/></Relationships>
</file>

<file path=ppt/slides/_rels/slide2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79.jpg"/><Relationship Id="rId3" Type="http://schemas.openxmlformats.org/officeDocument/2006/relationships/image" Target="../media/image74.png"/><Relationship Id="rId7" Type="http://schemas.openxmlformats.org/officeDocument/2006/relationships/image" Target="../media/image78.jpg"/><Relationship Id="rId2" Type="http://schemas.openxmlformats.org/officeDocument/2006/relationships/image" Target="../media/image73.jpg"/><Relationship Id="rId1" Type="http://schemas.openxmlformats.org/officeDocument/2006/relationships/slideLayout" Target="../slideLayouts/slideLayout13.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png"/><Relationship Id="rId9" Type="http://schemas.openxmlformats.org/officeDocument/2006/relationships/image" Target="../media/image6.gif"/></Relationships>
</file>

<file path=ppt/slides/_rels/slide27.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81.jpg"/><Relationship Id="rId7" Type="http://schemas.openxmlformats.org/officeDocument/2006/relationships/image" Target="../media/image85.png"/><Relationship Id="rId2" Type="http://schemas.openxmlformats.org/officeDocument/2006/relationships/image" Target="../media/image80.jpg"/><Relationship Id="rId1" Type="http://schemas.openxmlformats.org/officeDocument/2006/relationships/slideLayout" Target="../slideLayouts/slideLayout18.xml"/><Relationship Id="rId6" Type="http://schemas.openxmlformats.org/officeDocument/2006/relationships/image" Target="../media/image84.jpg"/><Relationship Id="rId5" Type="http://schemas.openxmlformats.org/officeDocument/2006/relationships/image" Target="../media/image83.jpg"/><Relationship Id="rId4" Type="http://schemas.openxmlformats.org/officeDocument/2006/relationships/image" Target="../media/image82.jpg"/></Relationships>
</file>

<file path=ppt/slides/_rels/slide28.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13.xml"/><Relationship Id="rId4" Type="http://schemas.openxmlformats.org/officeDocument/2006/relationships/image" Target="../media/image6.gif"/></Relationships>
</file>

<file path=ppt/slides/_rels/slide29.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89.jpeg"/><Relationship Id="rId7" Type="http://schemas.openxmlformats.org/officeDocument/2006/relationships/image" Target="../media/image87.jpeg"/><Relationship Id="rId2" Type="http://schemas.openxmlformats.org/officeDocument/2006/relationships/image" Target="../media/image88.jpeg"/><Relationship Id="rId1" Type="http://schemas.openxmlformats.org/officeDocument/2006/relationships/slideLayout" Target="../slideLayouts/slideLayout13.xml"/><Relationship Id="rId6" Type="http://schemas.openxmlformats.org/officeDocument/2006/relationships/image" Target="../media/image92.jpeg"/><Relationship Id="rId5" Type="http://schemas.openxmlformats.org/officeDocument/2006/relationships/image" Target="../media/image91.jpeg"/><Relationship Id="rId4" Type="http://schemas.openxmlformats.org/officeDocument/2006/relationships/image" Target="../media/image90.png"/></Relationships>
</file>

<file path=ppt/slides/_rels/slide30.xml.rels><?xml version="1.0" encoding="UTF-8" standalone="yes"?>
<Relationships xmlns="http://schemas.openxmlformats.org/package/2006/relationships"><Relationship Id="rId3" Type="http://schemas.openxmlformats.org/officeDocument/2006/relationships/image" Target="../media/image94.jpg"/><Relationship Id="rId2" Type="http://schemas.openxmlformats.org/officeDocument/2006/relationships/image" Target="../media/image93.jpg"/><Relationship Id="rId1" Type="http://schemas.openxmlformats.org/officeDocument/2006/relationships/slideLayout" Target="../slideLayouts/slideLayout13.xml"/><Relationship Id="rId6" Type="http://schemas.openxmlformats.org/officeDocument/2006/relationships/image" Target="../media/image6.gif"/><Relationship Id="rId5" Type="http://schemas.openxmlformats.org/officeDocument/2006/relationships/image" Target="../media/image96.jpg"/><Relationship Id="rId4" Type="http://schemas.openxmlformats.org/officeDocument/2006/relationships/image" Target="../media/image95.jpeg"/></Relationships>
</file>

<file path=ppt/slides/_rels/slide31.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98.gif"/><Relationship Id="rId4" Type="http://schemas.openxmlformats.org/officeDocument/2006/relationships/image" Target="../media/image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Rectangle 1"/>
          <p:cNvSpPr/>
          <p:nvPr/>
        </p:nvSpPr>
        <p:spPr>
          <a:xfrm>
            <a:off x="0" y="0"/>
            <a:ext cx="900200" cy="46799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7344400" y="0"/>
            <a:ext cx="936000" cy="4679950"/>
          </a:xfrm>
          <a:prstGeom prst="rect">
            <a:avLst/>
          </a:prstGeom>
          <a:blipFill dpi="0" rotWithShape="0">
            <a:blip r:embed="rId3" cstate="screen"/>
            <a:srcRect/>
            <a:stretch>
              <a:fillRect l="-817807" t="-1" r="-1989" b="-1"/>
            </a:stretch>
          </a:bli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Rectangle 21"/>
          <p:cNvSpPr/>
          <p:nvPr/>
        </p:nvSpPr>
        <p:spPr>
          <a:xfrm>
            <a:off x="1" y="0"/>
            <a:ext cx="908458" cy="4679950"/>
          </a:xfrm>
          <a:prstGeom prst="rect">
            <a:avLst/>
          </a:prstGeom>
          <a:blipFill>
            <a:blip r:embed="rId3" cstate="screen"/>
            <a:srcRect/>
            <a:stretch>
              <a:fillRect l="1" t="-1" r="-784615" b="-1"/>
            </a:stretch>
          </a:bli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Triangle isocèle 10"/>
          <p:cNvSpPr/>
          <p:nvPr/>
        </p:nvSpPr>
        <p:spPr>
          <a:xfrm>
            <a:off x="900200" y="2303950"/>
            <a:ext cx="6480000" cy="2376000"/>
          </a:xfrm>
          <a:prstGeom prst="triangle">
            <a:avLst/>
          </a:prstGeom>
          <a:blipFill dpi="0" rotWithShape="0">
            <a:blip r:embed="rId4" cstate="screen"/>
            <a:srcRect/>
            <a:stretch>
              <a:fillRect l="-13889" t="-96970" r="-138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Triangle isocèle 36"/>
          <p:cNvSpPr/>
          <p:nvPr/>
        </p:nvSpPr>
        <p:spPr>
          <a:xfrm rot="10800000">
            <a:off x="882200" y="0"/>
            <a:ext cx="6516000" cy="2340000"/>
          </a:xfrm>
          <a:prstGeom prst="triangle">
            <a:avLst/>
          </a:prstGeom>
          <a:blipFill dpi="0" rotWithShape="0">
            <a:blip r:embed="rId5" cstate="screen"/>
            <a:srcRect/>
            <a:stretch>
              <a:fillRect l="-13700" t="-200" r="-13536" b="-998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Triangle isocèle 11"/>
          <p:cNvSpPr/>
          <p:nvPr/>
        </p:nvSpPr>
        <p:spPr>
          <a:xfrm rot="5400000">
            <a:off x="184329" y="719950"/>
            <a:ext cx="4680000" cy="3240000"/>
          </a:xfrm>
          <a:prstGeom prst="triangle">
            <a:avLst/>
          </a:prstGeom>
          <a:blipFill dpi="0" rotWithShape="0">
            <a:blip r:embed="rId6" cstate="screen"/>
            <a:srcRect/>
            <a:stretch>
              <a:fillRect l="-28111" r="-12744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8" name="Triangle isocèle 37"/>
          <p:cNvSpPr/>
          <p:nvPr/>
        </p:nvSpPr>
        <p:spPr>
          <a:xfrm rot="16200000">
            <a:off x="3416070" y="719950"/>
            <a:ext cx="4680000" cy="3240000"/>
          </a:xfrm>
          <a:prstGeom prst="triangle">
            <a:avLst/>
          </a:prstGeom>
          <a:blipFill dpi="0" rotWithShape="0">
            <a:blip r:embed="rId6" cstate="screen"/>
            <a:srcRect/>
            <a:stretch>
              <a:fillRect l="-127778" t="-385" r="-27778" b="38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561813" y="409434"/>
            <a:ext cx="7098418" cy="3231654"/>
          </a:xfrm>
          <a:prstGeom prst="rect">
            <a:avLst/>
          </a:prstGeom>
          <a:noFill/>
        </p:spPr>
        <p:txBody>
          <a:bodyPr wrap="square" lIns="91440" tIns="45720" rIns="91440" bIns="45720">
            <a:spAutoFit/>
          </a:bodyPr>
          <a:lstStyle/>
          <a:p>
            <a:pPr algn="ctr"/>
            <a:endParaRPr lang="fr-FR" sz="3200" i="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lgerian" panose="04020705040A02060702" pitchFamily="82" charset="0"/>
            </a:endParaRPr>
          </a:p>
          <a:p>
            <a:pPr algn="ctr"/>
            <a:r>
              <a:rPr lang="fr-FR" sz="2400" i="1" dirty="0" smtClean="0">
                <a:ln w="18415" cmpd="sng">
                  <a:solidFill>
                    <a:srgbClr val="FFFFFF"/>
                  </a:solidFill>
                  <a:prstDash val="solid"/>
                </a:ln>
                <a:solidFill>
                  <a:srgbClr val="FFFFFF"/>
                </a:solidFill>
                <a:latin typeface="Times New Roman" panose="02020603050405020304" pitchFamily="18" charset="0"/>
                <a:cs typeface="Times New Roman" panose="02020603050405020304" pitchFamily="18" charset="0"/>
              </a:rPr>
              <a:t>Diego </a:t>
            </a:r>
            <a:r>
              <a:rPr lang="fr-FR" sz="2400" i="1" dirty="0" smtClean="0">
                <a:ln w="18415" cmpd="sng">
                  <a:solidFill>
                    <a:srgbClr val="FFFFFF"/>
                  </a:solidFill>
                  <a:prstDash val="solid"/>
                </a:ln>
                <a:solidFill>
                  <a:srgbClr val="FFFFFF"/>
                </a:solidFill>
                <a:latin typeface="Times New Roman" panose="02020603050405020304" pitchFamily="18" charset="0"/>
                <a:cs typeface="Times New Roman" panose="02020603050405020304" pitchFamily="18" charset="0"/>
              </a:rPr>
              <a:t> présente </a:t>
            </a:r>
            <a:endParaRPr lang="fr-FR" sz="2400" i="1" dirty="0" smtClean="0">
              <a:ln w="18415" cmpd="sng">
                <a:solidFill>
                  <a:srgbClr val="FFFFFF"/>
                </a:solidFill>
                <a:prstDash val="solid"/>
              </a:ln>
              <a:solidFill>
                <a:srgbClr val="FFFFFF"/>
              </a:solidFill>
              <a:latin typeface="Times New Roman" panose="02020603050405020304" pitchFamily="18" charset="0"/>
              <a:cs typeface="Times New Roman" panose="02020603050405020304" pitchFamily="18" charset="0"/>
            </a:endParaRPr>
          </a:p>
          <a:p>
            <a:pPr algn="ctr"/>
            <a:r>
              <a:rPr lang="fr-FR" sz="4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 BERKLEY" panose="02000000000000000000" pitchFamily="2" charset="0"/>
              </a:rPr>
              <a:t> </a:t>
            </a:r>
          </a:p>
          <a:p>
            <a:pPr algn="ctr"/>
            <a:endParaRPr lang="fr-FR"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algn="ctr"/>
            <a:endParaRPr lang="fr-FR" sz="5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0" name="Rectangle 9"/>
          <p:cNvSpPr/>
          <p:nvPr/>
        </p:nvSpPr>
        <p:spPr>
          <a:xfrm>
            <a:off x="970766" y="1471263"/>
            <a:ext cx="6463431" cy="1754326"/>
          </a:xfrm>
          <a:prstGeom prst="rect">
            <a:avLst/>
          </a:prstGeom>
          <a:noFill/>
        </p:spPr>
        <p:txBody>
          <a:bodyPr wrap="square" lIns="91440" tIns="45720" rIns="91440" bIns="45720">
            <a:spAutoFit/>
          </a:bodyPr>
          <a:lstStyle/>
          <a:p>
            <a:pPr algn="ctr"/>
            <a:r>
              <a:rPr lang="fr-FR" sz="5400" dirty="0" smtClean="0">
                <a:ln w="18415" cmpd="sng">
                  <a:solidFill>
                    <a:srgbClr val="FFFFFF"/>
                  </a:solidFill>
                  <a:prstDash val="solid"/>
                </a:ln>
                <a:solidFill>
                  <a:schemeClr val="accent2">
                    <a:lumMod val="75000"/>
                  </a:schemeClr>
                </a:solidFill>
                <a:effectLst>
                  <a:outerShdw blurRad="63500" dir="3600000" algn="tl" rotWithShape="0">
                    <a:srgbClr val="000000">
                      <a:alpha val="70000"/>
                    </a:srgbClr>
                  </a:outerShdw>
                </a:effectLst>
                <a:latin typeface="Algerian" panose="04020705040A02060702" pitchFamily="82" charset="0"/>
              </a:rPr>
              <a:t>des recettes</a:t>
            </a:r>
          </a:p>
          <a:p>
            <a:pPr algn="ctr"/>
            <a:r>
              <a:rPr lang="fr-FR" sz="5400" dirty="0" smtClean="0">
                <a:ln w="18415" cmpd="sng">
                  <a:solidFill>
                    <a:srgbClr val="FFFFFF"/>
                  </a:solidFill>
                  <a:prstDash val="solid"/>
                </a:ln>
                <a:solidFill>
                  <a:schemeClr val="accent2">
                    <a:lumMod val="75000"/>
                  </a:schemeClr>
                </a:solidFill>
                <a:effectLst>
                  <a:outerShdw blurRad="63500" dir="3600000" algn="tl" rotWithShape="0">
                    <a:srgbClr val="000000">
                      <a:alpha val="70000"/>
                    </a:srgbClr>
                  </a:outerShdw>
                </a:effectLst>
                <a:latin typeface="Algerian" panose="04020705040A02060702" pitchFamily="82" charset="0"/>
              </a:rPr>
              <a:t>De cuisine</a:t>
            </a:r>
            <a:r>
              <a:rPr lang="fr-FR" sz="5400" dirty="0" smtClean="0">
                <a:ln w="18415" cmpd="sng">
                  <a:solidFill>
                    <a:srgbClr val="FFFFFF"/>
                  </a:solidFill>
                  <a:prstDash val="solid"/>
                </a:ln>
                <a:solidFill>
                  <a:schemeClr val="accent2">
                    <a:lumMod val="75000"/>
                  </a:schemeClr>
                </a:solidFill>
                <a:effectLst>
                  <a:outerShdw blurRad="63500" dir="3600000" algn="tl" rotWithShape="0">
                    <a:srgbClr val="000000">
                      <a:alpha val="70000"/>
                    </a:srgbClr>
                  </a:outerShdw>
                </a:effectLst>
                <a:latin typeface="Algerian" panose="04020705040A02060702" pitchFamily="82" charset="0"/>
              </a:rPr>
              <a:t> </a:t>
            </a:r>
            <a:endParaRPr lang="fr-FR" sz="5400" b="0" cap="none" spc="0" dirty="0">
              <a:ln w="18415" cmpd="sng">
                <a:solidFill>
                  <a:srgbClr val="FFFFFF"/>
                </a:solidFill>
                <a:prstDash val="solid"/>
              </a:ln>
              <a:solidFill>
                <a:schemeClr val="accent2">
                  <a:lumMod val="75000"/>
                </a:schemeClr>
              </a:solidFill>
              <a:effectLst>
                <a:outerShdw blurRad="63500" dir="3600000" algn="tl" rotWithShape="0">
                  <a:srgbClr val="000000">
                    <a:alpha val="70000"/>
                  </a:srgbClr>
                </a:outerShdw>
              </a:effectLst>
              <a:latin typeface="Algerian" panose="04020705040A02060702" pitchFamily="82" charset="0"/>
            </a:endParaRPr>
          </a:p>
        </p:txBody>
      </p:sp>
      <p:sp>
        <p:nvSpPr>
          <p:cNvPr id="13" name="ZoneTexte 12"/>
          <p:cNvSpPr txBox="1"/>
          <p:nvPr/>
        </p:nvSpPr>
        <p:spPr>
          <a:xfrm>
            <a:off x="3046006" y="3700761"/>
            <a:ext cx="2329841" cy="307777"/>
          </a:xfrm>
          <a:prstGeom prst="rect">
            <a:avLst/>
          </a:prstGeom>
          <a:noFill/>
        </p:spPr>
        <p:txBody>
          <a:bodyPr wrap="square" rtlCol="0">
            <a:spAutoFit/>
          </a:bodyPr>
          <a:lstStyle/>
          <a:p>
            <a:pPr algn="ctr"/>
            <a:r>
              <a:rPr lang="fr-FR" sz="1400" b="1" dirty="0" smtClean="0">
                <a:solidFill>
                  <a:srgbClr val="FFFF00"/>
                </a:solidFill>
                <a:latin typeface="Script MT Bold" panose="03040602040607080904" pitchFamily="66" charset="0"/>
              </a:rPr>
              <a:t>Paris le 29 août 2015</a:t>
            </a:r>
            <a:endParaRPr lang="fr-FR" sz="1400" b="1" dirty="0">
              <a:solidFill>
                <a:srgbClr val="FFFF00"/>
              </a:solidFill>
              <a:latin typeface="Script MT Bold" panose="03040602040607080904" pitchFamily="66" charset="0"/>
            </a:endParaRPr>
          </a:p>
        </p:txBody>
      </p:sp>
      <p:sp>
        <p:nvSpPr>
          <p:cNvPr id="14" name="ZoneTexte 13"/>
          <p:cNvSpPr txBox="1"/>
          <p:nvPr/>
        </p:nvSpPr>
        <p:spPr>
          <a:xfrm>
            <a:off x="2907166" y="3981465"/>
            <a:ext cx="2528326" cy="38767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a:spAutoFit/>
          </a:bodyPr>
          <a:lstStyle/>
          <a:p>
            <a:pPr algn="ctr">
              <a:defRPr/>
            </a:pPr>
            <a:r>
              <a:rPr lang="fr-FR" sz="832" b="1" dirty="0">
                <a:latin typeface="Times New Roman" panose="02020603050405020304" pitchFamily="18" charset="0"/>
                <a:cs typeface="Times New Roman" panose="02020603050405020304" pitchFamily="18" charset="0"/>
              </a:rPr>
              <a:t> </a:t>
            </a:r>
            <a:r>
              <a:rPr lang="fr-FR" sz="832" b="1" dirty="0">
                <a:solidFill>
                  <a:srgbClr val="FFFF00"/>
                </a:solidFill>
                <a:latin typeface="Times New Roman" panose="02020603050405020304" pitchFamily="18" charset="0"/>
                <a:cs typeface="Times New Roman" panose="02020603050405020304" pitchFamily="18" charset="0"/>
              </a:rPr>
              <a:t>Pour visualiser </a:t>
            </a:r>
          </a:p>
          <a:p>
            <a:pPr algn="ctr">
              <a:defRPr/>
            </a:pPr>
            <a:r>
              <a:rPr lang="fr-FR" sz="832" b="1" dirty="0">
                <a:solidFill>
                  <a:srgbClr val="FFFF00"/>
                </a:solidFill>
                <a:latin typeface="Times New Roman" panose="02020603050405020304" pitchFamily="18" charset="0"/>
                <a:cs typeface="Times New Roman" panose="02020603050405020304" pitchFamily="18" charset="0"/>
              </a:rPr>
              <a:t>CLIQUER </a:t>
            </a:r>
            <a:r>
              <a:rPr lang="fr-FR" sz="1087" b="1" dirty="0">
                <a:solidFill>
                  <a:srgbClr val="FFFF00"/>
                </a:solidFill>
                <a:latin typeface="Times New Roman" panose="02020603050405020304" pitchFamily="18" charset="0"/>
                <a:cs typeface="Times New Roman" panose="02020603050405020304" pitchFamily="18" charset="0"/>
              </a:rPr>
              <a:t>sur chaque diapositive </a:t>
            </a:r>
          </a:p>
        </p:txBody>
      </p:sp>
      <p:pic>
        <p:nvPicPr>
          <p:cNvPr id="15" name="Imag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3166" y="3684300"/>
            <a:ext cx="640437" cy="824810"/>
          </a:xfrm>
          <a:prstGeom prst="rect">
            <a:avLst/>
          </a:prstGeom>
        </p:spPr>
      </p:pic>
      <p:pic>
        <p:nvPicPr>
          <p:cNvPr id="16" name="Image 15"/>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
        <p:nvSpPr>
          <p:cNvPr id="4" name="ZoneTexte 3"/>
          <p:cNvSpPr txBox="1"/>
          <p:nvPr/>
        </p:nvSpPr>
        <p:spPr>
          <a:xfrm>
            <a:off x="1115083" y="4151884"/>
            <a:ext cx="1930923" cy="230832"/>
          </a:xfrm>
          <a:prstGeom prst="rect">
            <a:avLst/>
          </a:prstGeom>
          <a:noFill/>
        </p:spPr>
        <p:txBody>
          <a:bodyPr wrap="square" rtlCol="0">
            <a:spAutoFit/>
          </a:bodyPr>
          <a:lstStyle/>
          <a:p>
            <a:r>
              <a:rPr lang="fr-FR" sz="900" b="1" i="1" dirty="0" err="1" smtClean="0">
                <a:solidFill>
                  <a:schemeClr val="bg1"/>
                </a:solidFill>
              </a:rPr>
              <a:t>Pepik</a:t>
            </a:r>
            <a:r>
              <a:rPr lang="fr-FR" sz="900" b="1" i="1" dirty="0" smtClean="0">
                <a:solidFill>
                  <a:schemeClr val="bg1"/>
                </a:solidFill>
              </a:rPr>
              <a:t> du Polonais </a:t>
            </a:r>
            <a:r>
              <a:rPr lang="fr-FR" sz="900" b="1" i="1" dirty="0" err="1" smtClean="0">
                <a:solidFill>
                  <a:schemeClr val="bg1"/>
                </a:solidFill>
              </a:rPr>
              <a:t>Boleslaw</a:t>
            </a:r>
            <a:r>
              <a:rPr lang="fr-FR" sz="900" b="1" i="1" dirty="0" smtClean="0">
                <a:solidFill>
                  <a:schemeClr val="bg1"/>
                </a:solidFill>
              </a:rPr>
              <a:t> </a:t>
            </a:r>
            <a:r>
              <a:rPr lang="fr-FR" sz="900" b="1" i="1" dirty="0" err="1" smtClean="0">
                <a:solidFill>
                  <a:schemeClr val="bg1"/>
                </a:solidFill>
              </a:rPr>
              <a:t>Nowak</a:t>
            </a:r>
            <a:r>
              <a:rPr lang="fr-FR" sz="900" b="1" i="1" dirty="0" smtClean="0">
                <a:solidFill>
                  <a:schemeClr val="bg1"/>
                </a:solidFill>
              </a:rPr>
              <a:t> </a:t>
            </a:r>
            <a:endParaRPr lang="fr-FR" sz="900" b="1" i="1" dirty="0">
              <a:solidFill>
                <a:schemeClr val="bg1"/>
              </a:solidFill>
            </a:endParaRPr>
          </a:p>
        </p:txBody>
      </p:sp>
      <p:pic>
        <p:nvPicPr>
          <p:cNvPr id="17" name="Image 16"/>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842411" y="4164723"/>
            <a:ext cx="248771" cy="248771"/>
          </a:xfrm>
          <a:prstGeom prst="ellipse">
            <a:avLst/>
          </a:prstGeom>
          <a:ln w="63500" cap="rnd">
            <a:solidFill>
              <a:srgbClr val="FF99FF"/>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569356824"/>
      </p:ext>
    </p:extLst>
  </p:cSld>
  <p:clrMapOvr>
    <a:masterClrMapping/>
  </p:clrMapOvr>
  <mc:AlternateContent xmlns:mc="http://schemas.openxmlformats.org/markup-compatibility/2006" xmlns:p14="http://schemas.microsoft.com/office/powerpoint/2010/main">
    <mc:Choice Requires="p14">
      <p:transition spd="slow" p14:dur="1600">
        <p14:prism isInverted="1"/>
        <p:sndAc>
          <p:stSnd loop="1">
            <p:snd r:embed="rId2" name="&amp;_BOLESLAW NOWAK....pepik.wav"/>
          </p:stSnd>
        </p:sndAc>
      </p:transition>
    </mc:Choice>
    <mc:Fallback xmlns="">
      <p:transition spd="slow">
        <p:fade/>
        <p:sndAc>
          <p:stSnd loop="1">
            <p:snd r:embed="rId10" name="&amp;_BOLESLAW NOWAK....pepi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5000"/>
                                        <p:tgtEl>
                                          <p:spTgt spid="3"/>
                                        </p:tgtEl>
                                      </p:cBhvr>
                                    </p:animEffect>
                                  </p:childTnLst>
                                </p:cTn>
                              </p:par>
                              <p:par>
                                <p:cTn id="8" presetID="3" presetClass="entr" presetSubtype="5"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blinds(vertical)">
                                      <p:cBhvr>
                                        <p:cTn id="10" dur="5000"/>
                                        <p:tgtEl>
                                          <p:spTgt spid="22"/>
                                        </p:tgtEl>
                                      </p:cBhvr>
                                    </p:animEffect>
                                  </p:childTnLst>
                                </p:cTn>
                              </p:par>
                              <p:par>
                                <p:cTn id="11" presetID="17" presetClass="entr" presetSubtype="1" fill="hold" grpId="0" nodeType="with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p:cTn id="13" dur="5000" fill="hold"/>
                                        <p:tgtEl>
                                          <p:spTgt spid="37"/>
                                        </p:tgtEl>
                                        <p:attrNameLst>
                                          <p:attrName>ppt_x</p:attrName>
                                        </p:attrNameLst>
                                      </p:cBhvr>
                                      <p:tavLst>
                                        <p:tav tm="0">
                                          <p:val>
                                            <p:strVal val="#ppt_x"/>
                                          </p:val>
                                        </p:tav>
                                        <p:tav tm="100000">
                                          <p:val>
                                            <p:strVal val="#ppt_x"/>
                                          </p:val>
                                        </p:tav>
                                      </p:tavLst>
                                    </p:anim>
                                    <p:anim calcmode="lin" valueType="num">
                                      <p:cBhvr>
                                        <p:cTn id="14" dur="5000" fill="hold"/>
                                        <p:tgtEl>
                                          <p:spTgt spid="37"/>
                                        </p:tgtEl>
                                        <p:attrNameLst>
                                          <p:attrName>ppt_y</p:attrName>
                                        </p:attrNameLst>
                                      </p:cBhvr>
                                      <p:tavLst>
                                        <p:tav tm="0">
                                          <p:val>
                                            <p:strVal val="#ppt_y-#ppt_h/2"/>
                                          </p:val>
                                        </p:tav>
                                        <p:tav tm="100000">
                                          <p:val>
                                            <p:strVal val="#ppt_y"/>
                                          </p:val>
                                        </p:tav>
                                      </p:tavLst>
                                    </p:anim>
                                    <p:anim calcmode="lin" valueType="num">
                                      <p:cBhvr>
                                        <p:cTn id="15" dur="5000" fill="hold"/>
                                        <p:tgtEl>
                                          <p:spTgt spid="37"/>
                                        </p:tgtEl>
                                        <p:attrNameLst>
                                          <p:attrName>ppt_w</p:attrName>
                                        </p:attrNameLst>
                                      </p:cBhvr>
                                      <p:tavLst>
                                        <p:tav tm="0">
                                          <p:val>
                                            <p:strVal val="#ppt_w"/>
                                          </p:val>
                                        </p:tav>
                                        <p:tav tm="100000">
                                          <p:val>
                                            <p:strVal val="#ppt_w"/>
                                          </p:val>
                                        </p:tav>
                                      </p:tavLst>
                                    </p:anim>
                                    <p:anim calcmode="lin" valueType="num">
                                      <p:cBhvr>
                                        <p:cTn id="16" dur="5000" fill="hold"/>
                                        <p:tgtEl>
                                          <p:spTgt spid="37"/>
                                        </p:tgtEl>
                                        <p:attrNameLst>
                                          <p:attrName>ppt_h</p:attrName>
                                        </p:attrNameLst>
                                      </p:cBhvr>
                                      <p:tavLst>
                                        <p:tav tm="0">
                                          <p:val>
                                            <p:fltVal val="0"/>
                                          </p:val>
                                        </p:tav>
                                        <p:tav tm="100000">
                                          <p:val>
                                            <p:strVal val="#ppt_h"/>
                                          </p:val>
                                        </p:tav>
                                      </p:tavLst>
                                    </p:anim>
                                  </p:childTnLst>
                                </p:cTn>
                              </p:par>
                              <p:par>
                                <p:cTn id="17" presetID="17" presetClass="entr" presetSubtype="2"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p:cTn id="19" dur="5000" fill="hold"/>
                                        <p:tgtEl>
                                          <p:spTgt spid="38"/>
                                        </p:tgtEl>
                                        <p:attrNameLst>
                                          <p:attrName>ppt_x</p:attrName>
                                        </p:attrNameLst>
                                      </p:cBhvr>
                                      <p:tavLst>
                                        <p:tav tm="0">
                                          <p:val>
                                            <p:strVal val="#ppt_x+#ppt_w/2"/>
                                          </p:val>
                                        </p:tav>
                                        <p:tav tm="100000">
                                          <p:val>
                                            <p:strVal val="#ppt_x"/>
                                          </p:val>
                                        </p:tav>
                                      </p:tavLst>
                                    </p:anim>
                                    <p:anim calcmode="lin" valueType="num">
                                      <p:cBhvr>
                                        <p:cTn id="20" dur="5000" fill="hold"/>
                                        <p:tgtEl>
                                          <p:spTgt spid="38"/>
                                        </p:tgtEl>
                                        <p:attrNameLst>
                                          <p:attrName>ppt_y</p:attrName>
                                        </p:attrNameLst>
                                      </p:cBhvr>
                                      <p:tavLst>
                                        <p:tav tm="0">
                                          <p:val>
                                            <p:strVal val="#ppt_y"/>
                                          </p:val>
                                        </p:tav>
                                        <p:tav tm="100000">
                                          <p:val>
                                            <p:strVal val="#ppt_y"/>
                                          </p:val>
                                        </p:tav>
                                      </p:tavLst>
                                    </p:anim>
                                    <p:anim calcmode="lin" valueType="num">
                                      <p:cBhvr>
                                        <p:cTn id="21" dur="5000" fill="hold"/>
                                        <p:tgtEl>
                                          <p:spTgt spid="38"/>
                                        </p:tgtEl>
                                        <p:attrNameLst>
                                          <p:attrName>ppt_w</p:attrName>
                                        </p:attrNameLst>
                                      </p:cBhvr>
                                      <p:tavLst>
                                        <p:tav tm="0">
                                          <p:val>
                                            <p:fltVal val="0"/>
                                          </p:val>
                                        </p:tav>
                                        <p:tav tm="100000">
                                          <p:val>
                                            <p:strVal val="#ppt_w"/>
                                          </p:val>
                                        </p:tav>
                                      </p:tavLst>
                                    </p:anim>
                                    <p:anim calcmode="lin" valueType="num">
                                      <p:cBhvr>
                                        <p:cTn id="22" dur="5000" fill="hold"/>
                                        <p:tgtEl>
                                          <p:spTgt spid="38"/>
                                        </p:tgtEl>
                                        <p:attrNameLst>
                                          <p:attrName>ppt_h</p:attrName>
                                        </p:attrNameLst>
                                      </p:cBhvr>
                                      <p:tavLst>
                                        <p:tav tm="0">
                                          <p:val>
                                            <p:strVal val="#ppt_h"/>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0" fill="hold"/>
                                        <p:tgtEl>
                                          <p:spTgt spid="11"/>
                                        </p:tgtEl>
                                        <p:attrNameLst>
                                          <p:attrName>ppt_x</p:attrName>
                                        </p:attrNameLst>
                                      </p:cBhvr>
                                      <p:tavLst>
                                        <p:tav tm="0">
                                          <p:val>
                                            <p:strVal val="#ppt_x"/>
                                          </p:val>
                                        </p:tav>
                                        <p:tav tm="100000">
                                          <p:val>
                                            <p:strVal val="#ppt_x"/>
                                          </p:val>
                                        </p:tav>
                                      </p:tavLst>
                                    </p:anim>
                                    <p:anim calcmode="lin" valueType="num">
                                      <p:cBhvr>
                                        <p:cTn id="26" dur="5000" fill="hold"/>
                                        <p:tgtEl>
                                          <p:spTgt spid="11"/>
                                        </p:tgtEl>
                                        <p:attrNameLst>
                                          <p:attrName>ppt_y</p:attrName>
                                        </p:attrNameLst>
                                      </p:cBhvr>
                                      <p:tavLst>
                                        <p:tav tm="0">
                                          <p:val>
                                            <p:strVal val="#ppt_y+#ppt_h/2"/>
                                          </p:val>
                                        </p:tav>
                                        <p:tav tm="100000">
                                          <p:val>
                                            <p:strVal val="#ppt_y"/>
                                          </p:val>
                                        </p:tav>
                                      </p:tavLst>
                                    </p:anim>
                                    <p:anim calcmode="lin" valueType="num">
                                      <p:cBhvr>
                                        <p:cTn id="27" dur="5000" fill="hold"/>
                                        <p:tgtEl>
                                          <p:spTgt spid="11"/>
                                        </p:tgtEl>
                                        <p:attrNameLst>
                                          <p:attrName>ppt_w</p:attrName>
                                        </p:attrNameLst>
                                      </p:cBhvr>
                                      <p:tavLst>
                                        <p:tav tm="0">
                                          <p:val>
                                            <p:strVal val="#ppt_w"/>
                                          </p:val>
                                        </p:tav>
                                        <p:tav tm="100000">
                                          <p:val>
                                            <p:strVal val="#ppt_w"/>
                                          </p:val>
                                        </p:tav>
                                      </p:tavLst>
                                    </p:anim>
                                    <p:anim calcmode="lin" valueType="num">
                                      <p:cBhvr>
                                        <p:cTn id="28" dur="5000" fill="hold"/>
                                        <p:tgtEl>
                                          <p:spTgt spid="11"/>
                                        </p:tgtEl>
                                        <p:attrNameLst>
                                          <p:attrName>ppt_h</p:attrName>
                                        </p:attrNameLst>
                                      </p:cBhvr>
                                      <p:tavLst>
                                        <p:tav tm="0">
                                          <p:val>
                                            <p:fltVal val="0"/>
                                          </p:val>
                                        </p:tav>
                                        <p:tav tm="100000">
                                          <p:val>
                                            <p:strVal val="#ppt_h"/>
                                          </p:val>
                                        </p:tav>
                                      </p:tavLst>
                                    </p:anim>
                                  </p:childTnLst>
                                </p:cTn>
                              </p:par>
                              <p:par>
                                <p:cTn id="29" presetID="17" presetClass="entr" presetSubtype="8"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0" fill="hold"/>
                                        <p:tgtEl>
                                          <p:spTgt spid="12"/>
                                        </p:tgtEl>
                                        <p:attrNameLst>
                                          <p:attrName>ppt_x</p:attrName>
                                        </p:attrNameLst>
                                      </p:cBhvr>
                                      <p:tavLst>
                                        <p:tav tm="0">
                                          <p:val>
                                            <p:strVal val="#ppt_x-#ppt_w/2"/>
                                          </p:val>
                                        </p:tav>
                                        <p:tav tm="100000">
                                          <p:val>
                                            <p:strVal val="#ppt_x"/>
                                          </p:val>
                                        </p:tav>
                                      </p:tavLst>
                                    </p:anim>
                                    <p:anim calcmode="lin" valueType="num">
                                      <p:cBhvr>
                                        <p:cTn id="32" dur="5000" fill="hold"/>
                                        <p:tgtEl>
                                          <p:spTgt spid="12"/>
                                        </p:tgtEl>
                                        <p:attrNameLst>
                                          <p:attrName>ppt_y</p:attrName>
                                        </p:attrNameLst>
                                      </p:cBhvr>
                                      <p:tavLst>
                                        <p:tav tm="0">
                                          <p:val>
                                            <p:strVal val="#ppt_y"/>
                                          </p:val>
                                        </p:tav>
                                        <p:tav tm="100000">
                                          <p:val>
                                            <p:strVal val="#ppt_y"/>
                                          </p:val>
                                        </p:tav>
                                      </p:tavLst>
                                    </p:anim>
                                    <p:anim calcmode="lin" valueType="num">
                                      <p:cBhvr>
                                        <p:cTn id="33" dur="5000" fill="hold"/>
                                        <p:tgtEl>
                                          <p:spTgt spid="12"/>
                                        </p:tgtEl>
                                        <p:attrNameLst>
                                          <p:attrName>ppt_w</p:attrName>
                                        </p:attrNameLst>
                                      </p:cBhvr>
                                      <p:tavLst>
                                        <p:tav tm="0">
                                          <p:val>
                                            <p:fltVal val="0"/>
                                          </p:val>
                                        </p:tav>
                                        <p:tav tm="100000">
                                          <p:val>
                                            <p:strVal val="#ppt_w"/>
                                          </p:val>
                                        </p:tav>
                                      </p:tavLst>
                                    </p:anim>
                                    <p:anim calcmode="lin" valueType="num">
                                      <p:cBhvr>
                                        <p:cTn id="34" dur="5000" fill="hold"/>
                                        <p:tgtEl>
                                          <p:spTgt spid="12"/>
                                        </p:tgtEl>
                                        <p:attrNameLst>
                                          <p:attrName>ppt_h</p:attrName>
                                        </p:attrNameLst>
                                      </p:cBhvr>
                                      <p:tavLst>
                                        <p:tav tm="0">
                                          <p:val>
                                            <p:strVal val="#ppt_h"/>
                                          </p:val>
                                        </p:tav>
                                        <p:tav tm="100000">
                                          <p:val>
                                            <p:strVal val="#ppt_h"/>
                                          </p:val>
                                        </p:tav>
                                      </p:tavLst>
                                    </p:anim>
                                  </p:childTnLst>
                                </p:cTn>
                              </p:par>
                              <p:par>
                                <p:cTn id="35" presetID="56" presetClass="entr" presetSubtype="0" fill="hold" nodeType="withEffect">
                                  <p:stCondLst>
                                    <p:cond delay="0"/>
                                  </p:stCondLst>
                                  <p:iterate type="lt">
                                    <p:tmPct val="10000"/>
                                  </p:iterate>
                                  <p:childTnLst>
                                    <p:set>
                                      <p:cBhvr>
                                        <p:cTn id="36" dur="1" fill="hold">
                                          <p:stCondLst>
                                            <p:cond delay="0"/>
                                          </p:stCondLst>
                                        </p:cTn>
                                        <p:tgtEl>
                                          <p:spTgt spid="9">
                                            <p:txEl>
                                              <p:pRg st="1" end="1"/>
                                            </p:txEl>
                                          </p:spTgt>
                                        </p:tgtEl>
                                        <p:attrNameLst>
                                          <p:attrName>style.visibility</p:attrName>
                                        </p:attrNameLst>
                                      </p:cBhvr>
                                      <p:to>
                                        <p:strVal val="visible"/>
                                      </p:to>
                                    </p:set>
                                    <p:anim by="(-#ppt_w*2)" calcmode="lin" valueType="num">
                                      <p:cBhvr rctx="PPT">
                                        <p:cTn id="37" dur="500" autoRev="1" fill="hold">
                                          <p:stCondLst>
                                            <p:cond delay="0"/>
                                          </p:stCondLst>
                                        </p:cTn>
                                        <p:tgtEl>
                                          <p:spTgt spid="9">
                                            <p:txEl>
                                              <p:pRg st="1" end="1"/>
                                            </p:txEl>
                                          </p:spTgt>
                                        </p:tgtEl>
                                        <p:attrNameLst>
                                          <p:attrName>ppt_w</p:attrName>
                                        </p:attrNameLst>
                                      </p:cBhvr>
                                    </p:anim>
                                    <p:anim by="(#ppt_w*0.50)" calcmode="lin" valueType="num">
                                      <p:cBhvr>
                                        <p:cTn id="38" dur="500" decel="50000" autoRev="1" fill="hold">
                                          <p:stCondLst>
                                            <p:cond delay="0"/>
                                          </p:stCondLst>
                                        </p:cTn>
                                        <p:tgtEl>
                                          <p:spTgt spid="9">
                                            <p:txEl>
                                              <p:pRg st="1" end="1"/>
                                            </p:txEl>
                                          </p:spTgt>
                                        </p:tgtEl>
                                        <p:attrNameLst>
                                          <p:attrName>ppt_x</p:attrName>
                                        </p:attrNameLst>
                                      </p:cBhvr>
                                    </p:anim>
                                    <p:anim from="(-#ppt_h/2)" to="(#ppt_y)" calcmode="lin" valueType="num">
                                      <p:cBhvr>
                                        <p:cTn id="39" dur="1000" fill="hold">
                                          <p:stCondLst>
                                            <p:cond delay="0"/>
                                          </p:stCondLst>
                                        </p:cTn>
                                        <p:tgtEl>
                                          <p:spTgt spid="9">
                                            <p:txEl>
                                              <p:pRg st="1" end="1"/>
                                            </p:txEl>
                                          </p:spTgt>
                                        </p:tgtEl>
                                        <p:attrNameLst>
                                          <p:attrName>ppt_y</p:attrName>
                                        </p:attrNameLst>
                                      </p:cBhvr>
                                    </p:anim>
                                    <p:animRot by="21600000">
                                      <p:cBhvr>
                                        <p:cTn id="40" dur="1000" fill="hold">
                                          <p:stCondLst>
                                            <p:cond delay="0"/>
                                          </p:stCondLst>
                                        </p:cTn>
                                        <p:tgtEl>
                                          <p:spTgt spid="9">
                                            <p:txEl>
                                              <p:pRg st="1" end="1"/>
                                            </p:txEl>
                                          </p:spTgt>
                                        </p:tgtEl>
                                        <p:attrNameLst>
                                          <p:attrName>r</p:attrName>
                                        </p:attrNameLst>
                                      </p:cBhvr>
                                    </p:animRot>
                                  </p:childTnLst>
                                </p:cTn>
                              </p:par>
                            </p:childTnLst>
                          </p:cTn>
                        </p:par>
                        <p:par>
                          <p:cTn id="41" fill="hold">
                            <p:stCondLst>
                              <p:cond delay="5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2000"/>
                                        <p:tgtEl>
                                          <p:spTgt spid="10"/>
                                        </p:tgtEl>
                                      </p:cBhvr>
                                    </p:animEffect>
                                  </p:childTnLst>
                                </p:cTn>
                              </p:par>
                              <p:par>
                                <p:cTn id="45" presetID="2" presetClass="entr" presetSubtype="8"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250" fill="hold"/>
                                        <p:tgtEl>
                                          <p:spTgt spid="13"/>
                                        </p:tgtEl>
                                        <p:attrNameLst>
                                          <p:attrName>ppt_x</p:attrName>
                                        </p:attrNameLst>
                                      </p:cBhvr>
                                      <p:tavLst>
                                        <p:tav tm="0">
                                          <p:val>
                                            <p:strVal val="0-#ppt_w/2"/>
                                          </p:val>
                                        </p:tav>
                                        <p:tav tm="100000">
                                          <p:val>
                                            <p:strVal val="#ppt_x"/>
                                          </p:val>
                                        </p:tav>
                                      </p:tavLst>
                                    </p:anim>
                                    <p:anim calcmode="lin" valueType="num">
                                      <p:cBhvr additive="base">
                                        <p:cTn id="48" dur="5250" fill="hold"/>
                                        <p:tgtEl>
                                          <p:spTgt spid="13"/>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750" fill="hold"/>
                                        <p:tgtEl>
                                          <p:spTgt spid="14"/>
                                        </p:tgtEl>
                                        <p:attrNameLst>
                                          <p:attrName>ppt_x</p:attrName>
                                        </p:attrNameLst>
                                      </p:cBhvr>
                                      <p:tavLst>
                                        <p:tav tm="0">
                                          <p:val>
                                            <p:strVal val="0-#ppt_w/2"/>
                                          </p:val>
                                        </p:tav>
                                        <p:tav tm="100000">
                                          <p:val>
                                            <p:strVal val="#ppt_x"/>
                                          </p:val>
                                        </p:tav>
                                      </p:tavLst>
                                    </p:anim>
                                    <p:anim calcmode="lin" valueType="num">
                                      <p:cBhvr additive="base">
                                        <p:cTn id="52" dur="750" fill="hold"/>
                                        <p:tgtEl>
                                          <p:spTgt spid="14"/>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20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2" grpId="0" animBg="1"/>
      <p:bldP spid="11" grpId="0" animBg="1"/>
      <p:bldP spid="37" grpId="0" animBg="1"/>
      <p:bldP spid="12" grpId="0" animBg="1"/>
      <p:bldP spid="38" grpId="0" animBg="1"/>
      <p:bldP spid="10" grpId="0"/>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a:t>
            </a:fld>
            <a:endParaRPr lang="fr-FR" dirty="0">
              <a:solidFill>
                <a:prstClr val="black">
                  <a:tint val="75000"/>
                </a:prstClr>
              </a:solidFill>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133850" cy="233362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3850" y="-1"/>
            <a:ext cx="4133850" cy="2333625"/>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333624"/>
            <a:ext cx="4133850" cy="2333625"/>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33850" y="2333623"/>
            <a:ext cx="4133850" cy="2333625"/>
          </a:xfrm>
          <a:prstGeom prst="rect">
            <a:avLst/>
          </a:prstGeom>
        </p:spPr>
      </p:pic>
      <p:sp>
        <p:nvSpPr>
          <p:cNvPr id="7" name="Plaque 4">
            <a:hlinkClick r:id="rId7" action="ppaction://hlinksldjump"/>
          </p:cNvPr>
          <p:cNvSpPr/>
          <p:nvPr/>
        </p:nvSpPr>
        <p:spPr>
          <a:xfrm>
            <a:off x="236575" y="4169589"/>
            <a:ext cx="2337523" cy="359179"/>
          </a:xfrm>
          <a:prstGeom prst="bevel">
            <a:avLst/>
          </a:prstGeom>
          <a:solidFill>
            <a:srgbClr val="00B050"/>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err="1" smtClean="0">
                <a:ln w="0"/>
                <a:solidFill>
                  <a:schemeClr val="bg1">
                    <a:lumMod val="75000"/>
                    <a:lumOff val="25000"/>
                  </a:schemeClr>
                </a:solidFill>
                <a:latin typeface="Times New Roman" panose="02020603050405020304" pitchFamily="18" charset="0"/>
                <a:cs typeface="Times New Roman" panose="02020603050405020304" pitchFamily="18" charset="0"/>
              </a:rPr>
              <a:t>Polpettone</a:t>
            </a:r>
            <a:r>
              <a:rPr lang="fr-FR" sz="1600" b="1" dirty="0" smtClean="0">
                <a:ln w="0"/>
                <a:solidFill>
                  <a:schemeClr val="bg1">
                    <a:lumMod val="75000"/>
                    <a:lumOff val="25000"/>
                  </a:schemeClr>
                </a:solidFill>
                <a:latin typeface="Times New Roman" panose="02020603050405020304" pitchFamily="18" charset="0"/>
                <a:cs typeface="Times New Roman" panose="02020603050405020304" pitchFamily="18" charset="0"/>
              </a:rPr>
              <a:t> en croûte</a:t>
            </a:r>
          </a:p>
        </p:txBody>
      </p:sp>
      <p:sp>
        <p:nvSpPr>
          <p:cNvPr id="8" name="Plaque 4">
            <a:hlinkClick r:id="rId8" action="ppaction://hlinksldjump"/>
          </p:cNvPr>
          <p:cNvSpPr/>
          <p:nvPr/>
        </p:nvSpPr>
        <p:spPr>
          <a:xfrm>
            <a:off x="2692838" y="4169590"/>
            <a:ext cx="2942974" cy="331771"/>
          </a:xfrm>
          <a:prstGeom prst="bevel">
            <a:avLst/>
          </a:prstGeom>
          <a:solidFill>
            <a:schemeClr val="bg1"/>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smtClean="0">
                <a:ln w="0"/>
                <a:solidFill>
                  <a:schemeClr val="tx1"/>
                </a:solidFill>
                <a:latin typeface="Times New Roman" panose="02020603050405020304" pitchFamily="18" charset="0"/>
                <a:cs typeface="Times New Roman" panose="02020603050405020304" pitchFamily="18" charset="0"/>
              </a:rPr>
              <a:t>Poulet en croûte </a:t>
            </a:r>
          </a:p>
        </p:txBody>
      </p:sp>
      <p:sp>
        <p:nvSpPr>
          <p:cNvPr id="9" name="Plaque 4">
            <a:hlinkClick r:id="rId9" action="ppaction://hlinksldjump"/>
          </p:cNvPr>
          <p:cNvSpPr/>
          <p:nvPr/>
        </p:nvSpPr>
        <p:spPr>
          <a:xfrm>
            <a:off x="5729293" y="4169591"/>
            <a:ext cx="2335032" cy="331771"/>
          </a:xfrm>
          <a:prstGeom prst="bevel">
            <a:avLst/>
          </a:prstGeom>
          <a:solidFill>
            <a:srgbClr val="FF0000"/>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smtClean="0">
                <a:ln w="0"/>
                <a:solidFill>
                  <a:schemeClr val="tx1"/>
                </a:solidFill>
                <a:latin typeface="Times New Roman" panose="02020603050405020304" pitchFamily="18" charset="0"/>
                <a:cs typeface="Times New Roman" panose="02020603050405020304" pitchFamily="18" charset="0"/>
              </a:rPr>
              <a:t>La </a:t>
            </a:r>
            <a:r>
              <a:rPr lang="fr-FR" sz="1600" b="1" dirty="0" err="1" smtClean="0">
                <a:ln w="0"/>
                <a:solidFill>
                  <a:schemeClr val="tx1"/>
                </a:solidFill>
                <a:latin typeface="Times New Roman" panose="02020603050405020304" pitchFamily="18" charset="0"/>
                <a:cs typeface="Times New Roman" panose="02020603050405020304" pitchFamily="18" charset="0"/>
              </a:rPr>
              <a:t>Panzanella</a:t>
            </a:r>
            <a:endParaRPr lang="fr-FR" sz="1600" b="1" dirty="0">
              <a:ln w="0"/>
              <a:solidFill>
                <a:schemeClr val="tx1"/>
              </a:solidFill>
              <a:latin typeface="Times New Roman" panose="02020603050405020304" pitchFamily="18" charset="0"/>
              <a:cs typeface="Times New Roman" panose="02020603050405020304" pitchFamily="18" charset="0"/>
            </a:endParaRPr>
          </a:p>
        </p:txBody>
      </p:sp>
      <p:sp>
        <p:nvSpPr>
          <p:cNvPr id="10" name="ZoneTexte 9"/>
          <p:cNvSpPr txBox="1"/>
          <p:nvPr/>
        </p:nvSpPr>
        <p:spPr>
          <a:xfrm>
            <a:off x="3058510" y="312990"/>
            <a:ext cx="2396359" cy="369332"/>
          </a:xfrm>
          <a:prstGeom prst="rect">
            <a:avLst/>
          </a:prstGeom>
          <a:noFill/>
        </p:spPr>
        <p:txBody>
          <a:bodyPr wrap="square" rtlCol="0">
            <a:spAutoFit/>
          </a:bodyPr>
          <a:lstStyle/>
          <a:p>
            <a:r>
              <a:rPr lang="fr-FR" sz="1800" dirty="0" smtClean="0">
                <a:solidFill>
                  <a:srgbClr val="FFFF00"/>
                </a:solidFill>
                <a:latin typeface="Script MT Bold" panose="03040602040607080904" pitchFamily="66" charset="0"/>
              </a:rPr>
              <a:t>Lo </a:t>
            </a:r>
            <a:r>
              <a:rPr lang="fr-FR" sz="1800" dirty="0" err="1" smtClean="0">
                <a:solidFill>
                  <a:srgbClr val="FFFF00"/>
                </a:solidFill>
                <a:latin typeface="Script MT Bold" panose="03040602040607080904" pitchFamily="66" charset="0"/>
              </a:rPr>
              <a:t>Stretto</a:t>
            </a:r>
            <a:r>
              <a:rPr lang="fr-FR" sz="1800" dirty="0" smtClean="0">
                <a:solidFill>
                  <a:srgbClr val="FFFF00"/>
                </a:solidFill>
                <a:latin typeface="Script MT Bold" panose="03040602040607080904" pitchFamily="66" charset="0"/>
              </a:rPr>
              <a:t> di </a:t>
            </a:r>
            <a:r>
              <a:rPr lang="fr-FR" sz="1800" dirty="0" err="1" smtClean="0">
                <a:solidFill>
                  <a:srgbClr val="FFFF00"/>
                </a:solidFill>
                <a:latin typeface="Script MT Bold" panose="03040602040607080904" pitchFamily="66" charset="0"/>
              </a:rPr>
              <a:t>Messina</a:t>
            </a:r>
            <a:r>
              <a:rPr lang="fr-FR" sz="1800" dirty="0" smtClean="0">
                <a:solidFill>
                  <a:srgbClr val="FFFF00"/>
                </a:solidFill>
                <a:latin typeface="Script MT Bold" panose="03040602040607080904" pitchFamily="66" charset="0"/>
              </a:rPr>
              <a:t> </a:t>
            </a:r>
            <a:endParaRPr lang="fr-FR" sz="1800" dirty="0">
              <a:solidFill>
                <a:srgbClr val="FFFF00"/>
              </a:solidFill>
              <a:latin typeface="Script MT Bold" panose="03040602040607080904" pitchFamily="66" charset="0"/>
            </a:endParaRPr>
          </a:p>
        </p:txBody>
      </p:sp>
      <p:sp>
        <p:nvSpPr>
          <p:cNvPr id="11" name="Rectangle 10"/>
          <p:cNvSpPr>
            <a:spLocks noChangeArrowheads="1"/>
          </p:cNvSpPr>
          <p:nvPr/>
        </p:nvSpPr>
        <p:spPr bwMode="auto">
          <a:xfrm>
            <a:off x="453983" y="443667"/>
            <a:ext cx="1612942" cy="238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r>
              <a:rPr lang="fr-FR" altLang="fr-FR" sz="951" b="1" dirty="0">
                <a:solidFill>
                  <a:srgbClr val="FFFF00"/>
                </a:solidFill>
                <a:latin typeface="Script MT Bold" panose="03040602040607080904" pitchFamily="66" charset="0"/>
              </a:rPr>
              <a:t>Il est </a:t>
            </a:r>
            <a:fld id="{2D6D4C3F-1119-47C8-AED1-5A64820EE669}" type="datetime10">
              <a:rPr lang="fr-FR" altLang="fr-FR" sz="951" b="1">
                <a:solidFill>
                  <a:srgbClr val="FFFF00"/>
                </a:solidFill>
                <a:latin typeface="Script MT Bold" panose="03040602040607080904" pitchFamily="66" charset="0"/>
              </a:rPr>
              <a:pPr eaLnBrk="1" hangingPunct="1">
                <a:spcBef>
                  <a:spcPct val="0"/>
                </a:spcBef>
                <a:buFontTx/>
                <a:buNone/>
              </a:pPr>
              <a:t>12:43</a:t>
            </a:fld>
            <a:r>
              <a:rPr lang="fr-FR" altLang="fr-FR" sz="951" b="1" dirty="0">
                <a:solidFill>
                  <a:srgbClr val="FFFF00"/>
                </a:solidFill>
                <a:latin typeface="Script MT Bold" panose="03040602040607080904" pitchFamily="66" charset="0"/>
              </a:rPr>
              <a:t> h.  </a:t>
            </a:r>
            <a:fld id="{142EA3C9-B5C7-4FFC-AB98-0478CADEE6E3}" type="datetime4">
              <a:rPr lang="fr-FR" altLang="fr-FR" sz="951" b="1">
                <a:solidFill>
                  <a:srgbClr val="FFFF00"/>
                </a:solidFill>
                <a:latin typeface="Script MT Bold" panose="03040602040607080904" pitchFamily="66" charset="0"/>
              </a:rPr>
              <a:pPr eaLnBrk="1" hangingPunct="1">
                <a:spcBef>
                  <a:spcPct val="0"/>
                </a:spcBef>
                <a:buFontTx/>
                <a:buNone/>
              </a:pPr>
              <a:t>4 septembre 2015</a:t>
            </a:fld>
            <a:r>
              <a:rPr lang="fr-FR" altLang="fr-FR" sz="951" dirty="0">
                <a:solidFill>
                  <a:schemeClr val="bg1"/>
                </a:solidFill>
                <a:latin typeface="Brussels"/>
              </a:rPr>
              <a:t> </a:t>
            </a:r>
          </a:p>
        </p:txBody>
      </p:sp>
      <p:sp>
        <p:nvSpPr>
          <p:cNvPr id="12" name="ZoneTexte 11"/>
          <p:cNvSpPr txBox="1">
            <a:spLocks noChangeArrowheads="1"/>
          </p:cNvSpPr>
          <p:nvPr/>
        </p:nvSpPr>
        <p:spPr bwMode="auto">
          <a:xfrm>
            <a:off x="6039866" y="4166249"/>
            <a:ext cx="2026669" cy="426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fr-FR" altLang="fr-FR" sz="1630" dirty="0">
                <a:solidFill>
                  <a:srgbClr val="FFFF00"/>
                </a:solidFill>
                <a:latin typeface="Script MT Bold" panose="03040602040607080904" pitchFamily="66" charset="0"/>
              </a:rPr>
              <a:t>D F</a:t>
            </a:r>
            <a:r>
              <a:rPr lang="fr-FR" altLang="fr-FR" sz="2173" dirty="0">
                <a:solidFill>
                  <a:srgbClr val="FFFF00"/>
                </a:solidFill>
                <a:latin typeface="Script MT Bold" panose="03040602040607080904" pitchFamily="66" charset="0"/>
              </a:rPr>
              <a:t> - </a:t>
            </a:r>
            <a:r>
              <a:rPr lang="fr-FR" altLang="fr-FR" sz="1087" dirty="0">
                <a:solidFill>
                  <a:srgbClr val="FFFF00"/>
                </a:solidFill>
                <a:latin typeface="Script MT Bold" panose="03040602040607080904" pitchFamily="66" charset="0"/>
              </a:rPr>
              <a:t>Paris le 30/07/2015</a:t>
            </a:r>
          </a:p>
        </p:txBody>
      </p:sp>
      <p:sp>
        <p:nvSpPr>
          <p:cNvPr id="13" name="ZoneTexte 12"/>
          <p:cNvSpPr txBox="1"/>
          <p:nvPr/>
        </p:nvSpPr>
        <p:spPr>
          <a:xfrm>
            <a:off x="2469948" y="3405683"/>
            <a:ext cx="3569918" cy="584775"/>
          </a:xfrm>
          <a:prstGeom prst="rect">
            <a:avLst/>
          </a:prstGeom>
          <a:noFill/>
        </p:spPr>
        <p:txBody>
          <a:bodyPr wrap="square" rtlCol="0">
            <a:spAutoFit/>
          </a:bodyPr>
          <a:lstStyle/>
          <a:p>
            <a:pPr algn="ctr"/>
            <a:r>
              <a:rPr lang="fr-FR" sz="1600" dirty="0" smtClean="0">
                <a:solidFill>
                  <a:schemeClr val="bg1"/>
                </a:solidFill>
                <a:latin typeface="Script MT Bold" panose="03040602040607080904" pitchFamily="66" charset="0"/>
              </a:rPr>
              <a:t>Cliquer à l’intérieur de la barre choisie</a:t>
            </a:r>
          </a:p>
          <a:p>
            <a:pPr algn="ctr"/>
            <a:r>
              <a:rPr lang="fr-FR" sz="1600" dirty="0" smtClean="0">
                <a:solidFill>
                  <a:schemeClr val="bg1"/>
                </a:solidFill>
                <a:latin typeface="Script MT Bold" panose="03040602040607080904" pitchFamily="66" charset="0"/>
              </a:rPr>
              <a:t>←←↓→→ </a:t>
            </a:r>
            <a:endParaRPr lang="fr-FR" sz="1600" dirty="0">
              <a:solidFill>
                <a:schemeClr val="bg1"/>
              </a:solidFill>
              <a:latin typeface="Script MT Bold" panose="03040602040607080904" pitchFamily="66" charset="0"/>
            </a:endParaRPr>
          </a:p>
        </p:txBody>
      </p:sp>
    </p:spTree>
    <p:extLst>
      <p:ext uri="{BB962C8B-B14F-4D97-AF65-F5344CB8AC3E}">
        <p14:creationId xmlns:p14="http://schemas.microsoft.com/office/powerpoint/2010/main" val="139479239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9000" fill="hold"/>
                                        <p:tgtEl>
                                          <p:spTgt spid="3"/>
                                        </p:tgtEl>
                                        <p:attrNameLst>
                                          <p:attrName>ppt_x</p:attrName>
                                        </p:attrNameLst>
                                      </p:cBhvr>
                                      <p:tavLst>
                                        <p:tav tm="0">
                                          <p:val>
                                            <p:strVal val="1+#ppt_w/2"/>
                                          </p:val>
                                        </p:tav>
                                        <p:tav tm="100000">
                                          <p:val>
                                            <p:strVal val="#ppt_x"/>
                                          </p:val>
                                        </p:tav>
                                      </p:tavLst>
                                    </p:anim>
                                    <p:anim calcmode="lin" valueType="num">
                                      <p:cBhvr additive="base">
                                        <p:cTn id="8" dur="9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9000" fill="hold"/>
                                        <p:tgtEl>
                                          <p:spTgt spid="6"/>
                                        </p:tgtEl>
                                        <p:attrNameLst>
                                          <p:attrName>ppt_x</p:attrName>
                                        </p:attrNameLst>
                                      </p:cBhvr>
                                      <p:tavLst>
                                        <p:tav tm="0">
                                          <p:val>
                                            <p:strVal val="0-#ppt_w/2"/>
                                          </p:val>
                                        </p:tav>
                                        <p:tav tm="100000">
                                          <p:val>
                                            <p:strVal val="#ppt_x"/>
                                          </p:val>
                                        </p:tav>
                                      </p:tavLst>
                                    </p:anim>
                                    <p:anim calcmode="lin" valueType="num">
                                      <p:cBhvr additive="base">
                                        <p:cTn id="12" dur="9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9000" fill="hold"/>
                                        <p:tgtEl>
                                          <p:spTgt spid="5"/>
                                        </p:tgtEl>
                                        <p:attrNameLst>
                                          <p:attrName>ppt_x</p:attrName>
                                        </p:attrNameLst>
                                      </p:cBhvr>
                                      <p:tavLst>
                                        <p:tav tm="0">
                                          <p:val>
                                            <p:strVal val="1+#ppt_w/2"/>
                                          </p:val>
                                        </p:tav>
                                        <p:tav tm="100000">
                                          <p:val>
                                            <p:strVal val="#ppt_x"/>
                                          </p:val>
                                        </p:tav>
                                      </p:tavLst>
                                    </p:anim>
                                    <p:anim calcmode="lin" valueType="num">
                                      <p:cBhvr additive="base">
                                        <p:cTn id="16" dur="90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9000" fill="hold"/>
                                        <p:tgtEl>
                                          <p:spTgt spid="4"/>
                                        </p:tgtEl>
                                        <p:attrNameLst>
                                          <p:attrName>ppt_x</p:attrName>
                                        </p:attrNameLst>
                                      </p:cBhvr>
                                      <p:tavLst>
                                        <p:tav tm="0">
                                          <p:val>
                                            <p:strVal val="0-#ppt_w/2"/>
                                          </p:val>
                                        </p:tav>
                                        <p:tav tm="100000">
                                          <p:val>
                                            <p:strVal val="#ppt_x"/>
                                          </p:val>
                                        </p:tav>
                                      </p:tavLst>
                                    </p:anim>
                                    <p:anim calcmode="lin" valueType="num">
                                      <p:cBhvr additive="base">
                                        <p:cTn id="20" dur="9000" fill="hold"/>
                                        <p:tgtEl>
                                          <p:spTgt spid="4"/>
                                        </p:tgtEl>
                                        <p:attrNameLst>
                                          <p:attrName>ppt_y</p:attrName>
                                        </p:attrNameLst>
                                      </p:cBhvr>
                                      <p:tavLst>
                                        <p:tav tm="0">
                                          <p:val>
                                            <p:strVal val="1+#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2000"/>
                                        <p:tgtEl>
                                          <p:spTgt spid="3"/>
                                        </p:tgtEl>
                                      </p:cBhvr>
                                    </p:animEffect>
                                    <p:anim calcmode="lin" valueType="num">
                                      <p:cBhvr>
                                        <p:cTn id="24" dur="2000" fill="hold"/>
                                        <p:tgtEl>
                                          <p:spTgt spid="3"/>
                                        </p:tgtEl>
                                        <p:attrNameLst>
                                          <p:attrName>ppt_w</p:attrName>
                                        </p:attrNameLst>
                                      </p:cBhvr>
                                      <p:tavLst>
                                        <p:tav tm="0" fmla="#ppt_w*sin(2.5*pi*$)">
                                          <p:val>
                                            <p:fltVal val="0"/>
                                          </p:val>
                                        </p:tav>
                                        <p:tav tm="100000">
                                          <p:val>
                                            <p:fltVal val="1"/>
                                          </p:val>
                                        </p:tav>
                                      </p:tavLst>
                                    </p:anim>
                                    <p:anim calcmode="lin" valueType="num">
                                      <p:cBhvr>
                                        <p:cTn id="25" dur="2000" fill="hold"/>
                                        <p:tgtEl>
                                          <p:spTgt spid="3"/>
                                        </p:tgtEl>
                                        <p:attrNameLst>
                                          <p:attrName>ppt_h</p:attrName>
                                        </p:attrNameLst>
                                      </p:cBhvr>
                                      <p:tavLst>
                                        <p:tav tm="0">
                                          <p:val>
                                            <p:strVal val="#ppt_h"/>
                                          </p:val>
                                        </p:tav>
                                        <p:tav tm="100000">
                                          <p:val>
                                            <p:strVal val="#ppt_h"/>
                                          </p:val>
                                        </p:tav>
                                      </p:tavLst>
                                    </p:anim>
                                  </p:childTnLst>
                                </p:cTn>
                              </p:par>
                              <p:par>
                                <p:cTn id="26" presetID="8" presetClass="emph" presetSubtype="0" autoRev="1" fill="hold" grpId="0" nodeType="withEffect">
                                  <p:stCondLst>
                                    <p:cond delay="0"/>
                                  </p:stCondLst>
                                  <p:childTnLst>
                                    <p:animRot by="21600000">
                                      <p:cBhvr>
                                        <p:cTn id="27" dur="4000" fill="hold"/>
                                        <p:tgtEl>
                                          <p:spTgt spid="7"/>
                                        </p:tgtEl>
                                        <p:attrNameLst>
                                          <p:attrName>r</p:attrName>
                                        </p:attrNameLst>
                                      </p:cBhvr>
                                    </p:animRot>
                                  </p:childTnLst>
                                </p:cTn>
                              </p:par>
                              <p:par>
                                <p:cTn id="28" presetID="8" presetClass="emph" presetSubtype="0" autoRev="1" fill="hold" grpId="0" nodeType="withEffect">
                                  <p:stCondLst>
                                    <p:cond delay="0"/>
                                  </p:stCondLst>
                                  <p:childTnLst>
                                    <p:animRot by="-21600000">
                                      <p:cBhvr>
                                        <p:cTn id="29" dur="4000" fill="hold"/>
                                        <p:tgtEl>
                                          <p:spTgt spid="8"/>
                                        </p:tgtEl>
                                        <p:attrNameLst>
                                          <p:attrName>r</p:attrName>
                                        </p:attrNameLst>
                                      </p:cBhvr>
                                    </p:animRot>
                                  </p:childTnLst>
                                </p:cTn>
                              </p:par>
                              <p:par>
                                <p:cTn id="30" presetID="8" presetClass="emph" presetSubtype="0" autoRev="1" fill="hold" grpId="0" nodeType="withEffect">
                                  <p:stCondLst>
                                    <p:cond delay="0"/>
                                  </p:stCondLst>
                                  <p:childTnLst>
                                    <p:animRot by="-21600000">
                                      <p:cBhvr>
                                        <p:cTn id="31" dur="4000" fill="hold"/>
                                        <p:tgtEl>
                                          <p:spTgt spid="9"/>
                                        </p:tgtEl>
                                        <p:attrNameLst>
                                          <p:attrName>r</p:attrName>
                                        </p:attrNameLst>
                                      </p:cBhvr>
                                    </p:animRot>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12000" fill="hold"/>
                                        <p:tgtEl>
                                          <p:spTgt spid="11"/>
                                        </p:tgtEl>
                                        <p:attrNameLst>
                                          <p:attrName>ppt_x</p:attrName>
                                        </p:attrNameLst>
                                      </p:cBhvr>
                                      <p:tavLst>
                                        <p:tav tm="0">
                                          <p:val>
                                            <p:strVal val="0-#ppt_w/2"/>
                                          </p:val>
                                        </p:tav>
                                        <p:tav tm="100000">
                                          <p:val>
                                            <p:strVal val="#ppt_x"/>
                                          </p:val>
                                        </p:tav>
                                      </p:tavLst>
                                    </p:anim>
                                    <p:anim calcmode="lin" valueType="num">
                                      <p:cBhvr additive="base">
                                        <p:cTn id="35" dur="12000" fill="hold"/>
                                        <p:tgtEl>
                                          <p:spTgt spid="11"/>
                                        </p:tgtEl>
                                        <p:attrNameLst>
                                          <p:attrName>ppt_y</p:attrName>
                                        </p:attrNameLst>
                                      </p:cBhvr>
                                      <p:tavLst>
                                        <p:tav tm="0">
                                          <p:val>
                                            <p:strVal val="#ppt_y"/>
                                          </p:val>
                                        </p:tav>
                                        <p:tav tm="100000">
                                          <p:val>
                                            <p:strVal val="#ppt_y"/>
                                          </p:val>
                                        </p:tav>
                                      </p:tavLst>
                                    </p:anim>
                                  </p:childTnLst>
                                </p:cTn>
                              </p:par>
                              <p:par>
                                <p:cTn id="36" presetID="0" presetClass="path" presetSubtype="0" accel="50000" decel="50000" fill="hold" grpId="0" nodeType="withEffect">
                                  <p:stCondLst>
                                    <p:cond delay="0"/>
                                  </p:stCondLst>
                                  <p:childTnLst>
                                    <p:animMotion origin="layout" path="M 0.00222 0.02547 C 0.00052 -0.0787 -0.00299 -0.18264 -0.0056 -0.28611 C -0.00468 -0.46921 -0.00169 -0.65162 -0.00169 -0.83426 " pathEditMode="relative" rAng="0" ptsTypes="AAA">
                                      <p:cBhvr>
                                        <p:cTn id="37" dur="12000" fill="hold"/>
                                        <p:tgtEl>
                                          <p:spTgt spid="12"/>
                                        </p:tgtEl>
                                        <p:attrNameLst>
                                          <p:attrName>ppt_x</p:attrName>
                                          <p:attrName>ppt_y</p:attrName>
                                        </p:attrNameLst>
                                      </p:cBhvr>
                                      <p:rCtr x="-391" y="-4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49623" y="340369"/>
            <a:ext cx="7295030" cy="3604833"/>
          </a:xfrm>
          <a:prstGeom prst="rect">
            <a:avLst/>
          </a:prstGeom>
          <a:noFill/>
        </p:spPr>
        <p:txBody>
          <a:bodyPr wrap="square" rtlCol="0">
            <a:spAutoFit/>
          </a:bodyPr>
          <a:lstStyle/>
          <a:p>
            <a:r>
              <a:rPr lang="fr-FR" sz="2000" b="1" dirty="0" smtClean="0">
                <a:solidFill>
                  <a:srgbClr val="FFFF00"/>
                </a:solidFill>
                <a:latin typeface="Algerian" panose="04020705040A02060702" pitchFamily="82" charset="0"/>
              </a:rPr>
              <a:t>CONSEIL :  </a:t>
            </a:r>
          </a:p>
          <a:p>
            <a:pPr algn="ctr"/>
            <a:endParaRPr lang="fr-FR" dirty="0" smtClean="0">
              <a:solidFill>
                <a:srgbClr val="FFFF00"/>
              </a:solidFill>
              <a:latin typeface="Algerian" panose="04020705040A02060702" pitchFamily="82" charset="0"/>
            </a:endParaRPr>
          </a:p>
          <a:p>
            <a:r>
              <a:rPr lang="fr-FR" dirty="0" smtClean="0">
                <a:solidFill>
                  <a:srgbClr val="FFFF00"/>
                </a:solidFill>
                <a:latin typeface="Algerian" panose="04020705040A02060702" pitchFamily="82" charset="0"/>
              </a:rPr>
              <a:t>sur chaque diapositive est indiqué qu’il faut cliquer Pour passer d’une diapositive à l’autre. Or Ce n’est pas la seule possibilité, en fonction du clavier utilisé :</a:t>
            </a:r>
          </a:p>
          <a:p>
            <a:pPr algn="ctr"/>
            <a:endParaRPr lang="fr-FR" dirty="0" smtClean="0">
              <a:solidFill>
                <a:srgbClr val="FFFF00"/>
              </a:solidFill>
              <a:latin typeface="Algerian" panose="04020705040A02060702" pitchFamily="82" charset="0"/>
            </a:endParaRPr>
          </a:p>
          <a:p>
            <a:r>
              <a:rPr lang="fr-FR" dirty="0" smtClean="0">
                <a:solidFill>
                  <a:srgbClr val="FF0000"/>
                </a:solidFill>
                <a:latin typeface="Wide Latin" panose="020A0A07050505020404" pitchFamily="18" charset="0"/>
              </a:rPr>
              <a:t>POUR AVANCER : </a:t>
            </a:r>
          </a:p>
          <a:p>
            <a:r>
              <a:rPr lang="fr-FR" dirty="0" smtClean="0">
                <a:solidFill>
                  <a:srgbClr val="FFFF00"/>
                </a:solidFill>
                <a:latin typeface="Algerian" panose="04020705040A02060702" pitchFamily="82" charset="0"/>
              </a:rPr>
              <a:t>→ le clic de la souris peut être remplacer par une pression de la barre d’espacement ou par les flèches </a:t>
            </a:r>
            <a:r>
              <a:rPr lang="fr-FR" dirty="0" smtClean="0">
                <a:solidFill>
                  <a:srgbClr val="FF0000"/>
                </a:solidFill>
                <a:latin typeface="Algerian" panose="04020705040A02060702" pitchFamily="82" charset="0"/>
              </a:rPr>
              <a:t>D </a:t>
            </a:r>
            <a:r>
              <a:rPr lang="fr-FR" dirty="0" smtClean="0">
                <a:solidFill>
                  <a:srgbClr val="FFFF00"/>
                </a:solidFill>
                <a:latin typeface="Algerian" panose="04020705040A02060702" pitchFamily="82" charset="0"/>
              </a:rPr>
              <a:t>et </a:t>
            </a:r>
            <a:r>
              <a:rPr lang="fr-FR" dirty="0" smtClean="0">
                <a:solidFill>
                  <a:srgbClr val="FF0000"/>
                </a:solidFill>
                <a:latin typeface="Algerian" panose="04020705040A02060702" pitchFamily="82" charset="0"/>
              </a:rPr>
              <a:t>Bas</a:t>
            </a:r>
            <a:r>
              <a:rPr lang="fr-FR" dirty="0" smtClean="0">
                <a:solidFill>
                  <a:srgbClr val="FFFF00"/>
                </a:solidFill>
                <a:latin typeface="Algerian" panose="04020705040A02060702" pitchFamily="82" charset="0"/>
              </a:rPr>
              <a:t> du clavier</a:t>
            </a:r>
          </a:p>
          <a:p>
            <a:endParaRPr lang="fr-FR" dirty="0" smtClean="0">
              <a:solidFill>
                <a:srgbClr val="FFFF00"/>
              </a:solidFill>
              <a:latin typeface="Algerian" panose="04020705040A02060702" pitchFamily="82" charset="0"/>
            </a:endParaRPr>
          </a:p>
          <a:p>
            <a:r>
              <a:rPr lang="fr-FR" dirty="0" smtClean="0">
                <a:solidFill>
                  <a:srgbClr val="FF0000"/>
                </a:solidFill>
                <a:latin typeface="Wide Latin" panose="020A0A07050505020404" pitchFamily="18" charset="0"/>
              </a:rPr>
              <a:t>POUR RECULER :  </a:t>
            </a:r>
          </a:p>
          <a:p>
            <a:r>
              <a:rPr lang="fr-FR" dirty="0" smtClean="0">
                <a:solidFill>
                  <a:srgbClr val="FFFF00"/>
                </a:solidFill>
                <a:latin typeface="Algerian" panose="04020705040A02060702" pitchFamily="82" charset="0"/>
              </a:rPr>
              <a:t>→ on peut utiliser les flèches </a:t>
            </a:r>
            <a:r>
              <a:rPr lang="fr-FR" dirty="0" smtClean="0">
                <a:solidFill>
                  <a:srgbClr val="FF0000"/>
                </a:solidFill>
                <a:latin typeface="Algerian" panose="04020705040A02060702" pitchFamily="82" charset="0"/>
              </a:rPr>
              <a:t>G </a:t>
            </a:r>
            <a:r>
              <a:rPr lang="fr-FR" dirty="0" smtClean="0">
                <a:solidFill>
                  <a:srgbClr val="FFFF00"/>
                </a:solidFill>
                <a:latin typeface="Algerian" panose="04020705040A02060702" pitchFamily="82" charset="0"/>
              </a:rPr>
              <a:t>et</a:t>
            </a:r>
            <a:r>
              <a:rPr lang="fr-FR" dirty="0" smtClean="0">
                <a:solidFill>
                  <a:srgbClr val="FF0000"/>
                </a:solidFill>
                <a:latin typeface="Algerian" panose="04020705040A02060702" pitchFamily="82" charset="0"/>
              </a:rPr>
              <a:t> Haut </a:t>
            </a:r>
            <a:r>
              <a:rPr lang="fr-FR" dirty="0" smtClean="0">
                <a:solidFill>
                  <a:srgbClr val="FFFF00"/>
                </a:solidFill>
                <a:latin typeface="Algerian" panose="04020705040A02060702" pitchFamily="82" charset="0"/>
              </a:rPr>
              <a:t>du clavier :</a:t>
            </a:r>
          </a:p>
          <a:p>
            <a:pPr algn="ctr"/>
            <a:endParaRPr lang="fr-FR" dirty="0">
              <a:solidFill>
                <a:srgbClr val="FFFF00"/>
              </a:solidFill>
              <a:latin typeface="Algerian" panose="04020705040A02060702" pitchFamily="82" charset="0"/>
            </a:endParaRPr>
          </a:p>
          <a:p>
            <a:pPr algn="ctr"/>
            <a:endParaRPr lang="fr-FR" dirty="0" smtClean="0">
              <a:solidFill>
                <a:srgbClr val="FFFF00"/>
              </a:solidFill>
              <a:latin typeface="Algerian" panose="04020705040A02060702" pitchFamily="82" charset="0"/>
            </a:endParaRPr>
          </a:p>
          <a:p>
            <a:pPr algn="ctr"/>
            <a:endParaRPr lang="fr-FR" dirty="0" smtClean="0">
              <a:solidFill>
                <a:srgbClr val="FFFF00"/>
              </a:solidFill>
              <a:latin typeface="Algerian" panose="04020705040A02060702" pitchFamily="82" charset="0"/>
            </a:endParaRPr>
          </a:p>
          <a:p>
            <a:pPr algn="ctr"/>
            <a:endParaRPr lang="fr-FR" dirty="0">
              <a:solidFill>
                <a:srgbClr val="FFFF00"/>
              </a:solidFill>
              <a:latin typeface="Algerian" panose="04020705040A02060702" pitchFamily="82" charset="0"/>
            </a:endParaRPr>
          </a:p>
          <a:p>
            <a:pPr algn="ctr"/>
            <a:endParaRPr lang="fr-FR" dirty="0" smtClean="0">
              <a:solidFill>
                <a:srgbClr val="FFFF00"/>
              </a:solidFill>
              <a:latin typeface="Algerian" panose="04020705040A02060702" pitchFamily="82" charset="0"/>
            </a:endParaRPr>
          </a:p>
          <a:p>
            <a:pPr algn="ctr"/>
            <a:endParaRPr lang="fr-FR" dirty="0">
              <a:solidFill>
                <a:srgbClr val="FFFF00"/>
              </a:solidFill>
              <a:latin typeface="Algerian" panose="04020705040A02060702" pitchFamily="82" charset="0"/>
            </a:endParaRPr>
          </a:p>
          <a:p>
            <a:r>
              <a:rPr lang="fr-FR" dirty="0" smtClean="0">
                <a:solidFill>
                  <a:srgbClr val="FFFF00"/>
                </a:solidFill>
                <a:latin typeface="Algerian" panose="04020705040A02060702" pitchFamily="82" charset="0"/>
              </a:rPr>
              <a:t>Vérifier cependant que le clavier de votre ordinateur vous en offre la possibilité.</a:t>
            </a:r>
            <a:endParaRPr lang="fr-FR" dirty="0">
              <a:solidFill>
                <a:srgbClr val="FFFF00"/>
              </a:solidFill>
              <a:latin typeface="Algerian" panose="04020705040A02060702" pitchFamily="82" charset="0"/>
            </a:endParaRPr>
          </a:p>
        </p:txBody>
      </p:sp>
      <p:pic>
        <p:nvPicPr>
          <p:cNvPr id="1026" name="Picture 2" descr="touche_logo_4"/>
          <p:cNvPicPr>
            <a:picLocks noChangeAspect="1" noChangeArrowheads="1"/>
          </p:cNvPicPr>
          <p:nvPr/>
        </p:nvPicPr>
        <p:blipFill rotWithShape="1">
          <a:blip r:embed="rId2" cstate="screen">
            <a:extLst>
              <a:ext uri="{28A0092B-C50C-407E-A947-70E740481C1C}">
                <a14:useLocalDpi xmlns:a14="http://schemas.microsoft.com/office/drawing/2010/main" val="0"/>
              </a:ext>
            </a:extLst>
          </a:blip>
          <a:srcRect l="37223" t="58103" r="17442" b="6209"/>
          <a:stretch/>
        </p:blipFill>
        <p:spPr bwMode="auto">
          <a:xfrm>
            <a:off x="3318062" y="2674201"/>
            <a:ext cx="1277470" cy="813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8280401" cy="4679950"/>
          </a:xfrm>
          <a:prstGeom prst="rect">
            <a:avLst/>
          </a:prstGeom>
        </p:spPr>
      </p:pic>
      <p:sp>
        <p:nvSpPr>
          <p:cNvPr id="3" name="Espace réservé du numéro de diapositive 2"/>
          <p:cNvSpPr>
            <a:spLocks noGrp="1"/>
          </p:cNvSpPr>
          <p:nvPr>
            <p:ph type="sldNum" sz="quarter" idx="12"/>
          </p:nvPr>
        </p:nvSpPr>
        <p:spPr/>
        <p:txBody>
          <a:bodyPr/>
          <a:lstStyle/>
          <a:p>
            <a:fld id="{216D6DEA-369B-4E75-9939-9030780B741F}" type="slidenum">
              <a:rPr lang="fr-FR" smtClean="0">
                <a:solidFill>
                  <a:prstClr val="black">
                    <a:tint val="75000"/>
                  </a:prstClr>
                </a:solidFill>
              </a:rPr>
              <a:pPr/>
              <a:t>3</a:t>
            </a:fld>
            <a:endParaRPr lang="fr-FR" dirty="0">
              <a:solidFill>
                <a:prstClr val="black">
                  <a:tint val="75000"/>
                </a:prstClr>
              </a:solidFill>
            </a:endParaRPr>
          </a:p>
        </p:txBody>
      </p:sp>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1767" y="3853209"/>
            <a:ext cx="523994" cy="582216"/>
          </a:xfrm>
          <a:prstGeom prst="rect">
            <a:avLst/>
          </a:prstGeom>
        </p:spPr>
      </p:pic>
    </p:spTree>
    <p:extLst>
      <p:ext uri="{BB962C8B-B14F-4D97-AF65-F5344CB8AC3E}">
        <p14:creationId xmlns:p14="http://schemas.microsoft.com/office/powerpoint/2010/main" val="389628166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7127006" y="4348456"/>
            <a:ext cx="496131" cy="249164"/>
          </a:xfrm>
        </p:spPr>
        <p:txBody>
          <a:bodyPr/>
          <a:lstStyle/>
          <a:p>
            <a:fld id="{216D6DEA-369B-4E75-9939-9030780B741F}" type="slidenum">
              <a:rPr lang="fr-FR" b="1" smtClean="0">
                <a:solidFill>
                  <a:srgbClr val="FFFF00"/>
                </a:solidFill>
              </a:rPr>
              <a:pPr/>
              <a:t>4</a:t>
            </a:fld>
            <a:endParaRPr lang="fr-FR" b="1" dirty="0">
              <a:solidFill>
                <a:srgbClr val="FFFF00"/>
              </a:solidFill>
            </a:endParaRPr>
          </a:p>
        </p:txBody>
      </p:sp>
      <p:sp>
        <p:nvSpPr>
          <p:cNvPr id="6" name="ZoneTexte 5"/>
          <p:cNvSpPr txBox="1"/>
          <p:nvPr/>
        </p:nvSpPr>
        <p:spPr>
          <a:xfrm>
            <a:off x="1896792" y="128796"/>
            <a:ext cx="4394383" cy="490776"/>
          </a:xfrm>
          <a:prstGeom prst="bevel">
            <a:avLst/>
          </a:prstGeom>
          <a:solidFill>
            <a:srgbClr val="C00000"/>
          </a:solidFill>
        </p:spPr>
        <p:txBody>
          <a:bodyPr wrap="square" rtlCol="0">
            <a:spAutoFit/>
          </a:bodyPr>
          <a:lstStyle/>
          <a:p>
            <a:pPr algn="ctr"/>
            <a:r>
              <a:rPr lang="fr-FR" sz="1800" b="1" dirty="0" err="1" smtClean="0">
                <a:solidFill>
                  <a:srgbClr val="FFFF00"/>
                </a:solidFill>
                <a:latin typeface="Algerian" panose="04020705040A02060702" pitchFamily="82" charset="0"/>
              </a:rPr>
              <a:t>Polpettone</a:t>
            </a:r>
            <a:r>
              <a:rPr lang="fr-FR" sz="1800" b="1" dirty="0" smtClean="0">
                <a:solidFill>
                  <a:srgbClr val="FFFF00"/>
                </a:solidFill>
                <a:latin typeface="Algerian" panose="04020705040A02060702" pitchFamily="82" charset="0"/>
              </a:rPr>
              <a:t> de viande en croûte</a:t>
            </a:r>
            <a:endParaRPr lang="fr-FR" sz="1800" b="1" dirty="0">
              <a:solidFill>
                <a:srgbClr val="FFFF00"/>
              </a:solidFill>
              <a:latin typeface="Algerian" panose="04020705040A02060702" pitchFamily="82" charset="0"/>
            </a:endParaRPr>
          </a:p>
        </p:txBody>
      </p:sp>
      <p:sp>
        <p:nvSpPr>
          <p:cNvPr id="7" name="ZoneTexte 6"/>
          <p:cNvSpPr txBox="1"/>
          <p:nvPr/>
        </p:nvSpPr>
        <p:spPr>
          <a:xfrm>
            <a:off x="1945014" y="3965206"/>
            <a:ext cx="4725131" cy="338554"/>
          </a:xfrm>
          <a:prstGeom prst="rect">
            <a:avLst/>
          </a:prstGeom>
          <a:noFill/>
        </p:spPr>
        <p:txBody>
          <a:bodyPr wrap="square" rtlCol="0">
            <a:spAutoFit/>
          </a:bodyPr>
          <a:lstStyle/>
          <a:p>
            <a:pPr>
              <a:spcAft>
                <a:spcPts val="0"/>
              </a:spcAft>
            </a:pPr>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1</a:t>
            </a:r>
            <a:r>
              <a:rPr lang="fr-FR" sz="16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quantité suffisante pour remplir un moule à cake </a:t>
            </a:r>
            <a:r>
              <a:rPr lang="fr-FR" sz="1600" b="1" dirty="0" smtClean="0">
                <a:solidFill>
                  <a:srgbClr val="FFFF00"/>
                </a:solidFill>
                <a:latin typeface="Script MT Bold" panose="03040602040607080904" pitchFamily="66" charset="0"/>
                <a:ea typeface="Calibri" panose="020F0502020204030204" pitchFamily="34" charset="0"/>
                <a:cs typeface="Times New Roman" panose="02020603050405020304" pitchFamily="18" charset="0"/>
              </a:rPr>
              <a:t>.  </a:t>
            </a:r>
            <a:endParaRPr lang="fr-FR" sz="1600" b="1" i="1" dirty="0">
              <a:solidFill>
                <a:srgbClr val="FFFF00"/>
              </a:solidFill>
              <a:latin typeface="Script MT Bold" panose="03040602040607080904" pitchFamily="66" charset="0"/>
            </a:endParaRPr>
          </a:p>
        </p:txBody>
      </p:sp>
      <p:sp>
        <p:nvSpPr>
          <p:cNvPr id="4" name="ZoneTexte 3"/>
          <p:cNvSpPr txBox="1"/>
          <p:nvPr/>
        </p:nvSpPr>
        <p:spPr>
          <a:xfrm>
            <a:off x="2240729" y="716357"/>
            <a:ext cx="3854953" cy="2485787"/>
          </a:xfrm>
          <a:prstGeom prst="roundRect">
            <a:avLst/>
          </a:prstGeom>
          <a:solidFill>
            <a:srgbClr val="00B050"/>
          </a:solidFill>
          <a:ln w="57150">
            <a:solidFill>
              <a:srgbClr val="FF0000"/>
            </a:solidFill>
          </a:ln>
        </p:spPr>
        <p:txBody>
          <a:bodyPr wrap="square" rtlCol="0">
            <a:spAutoFit/>
          </a:bodyPr>
          <a:lstStyle/>
          <a:p>
            <a:r>
              <a:rPr lang="fr-FR" sz="1400" dirty="0" smtClean="0">
                <a:solidFill>
                  <a:schemeClr val="bg1"/>
                </a:solidFill>
                <a:latin typeface="Script MT Bold" panose="03040602040607080904" pitchFamily="66" charset="0"/>
              </a:rPr>
              <a:t>Ingrédients : </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400 </a:t>
            </a:r>
            <a:r>
              <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rPr>
              <a:t>gr de </a:t>
            </a:r>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chair à saucisses </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400 gr de viande de veau hachée</a:t>
            </a:r>
          </a:p>
          <a:p>
            <a:r>
              <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rPr>
              <a:t>100 gr de parmesan râpé</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50 gr de persil haché</a:t>
            </a:r>
            <a:endPar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endParaRP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5 gr de gingembre </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5 gr de poivre </a:t>
            </a:r>
          </a:p>
          <a:p>
            <a:r>
              <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rPr>
              <a:t> </a:t>
            </a:r>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3 œufs battus </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1 brique de pâte feuilletée ou à pizza</a:t>
            </a:r>
          </a:p>
          <a:p>
            <a:r>
              <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rPr>
              <a:t> </a:t>
            </a:r>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1 petite feuille de papier cuisson </a:t>
            </a:r>
            <a:r>
              <a:rPr lang="en-US"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a:t>
            </a:r>
            <a:r>
              <a:rPr lang="fr-FR" sz="1400" b="1" i="1" dirty="0" smtClean="0">
                <a:solidFill>
                  <a:schemeClr val="bg1"/>
                </a:solidFill>
                <a:latin typeface="Script MT Bold" panose="03040602040607080904" pitchFamily="66" charset="0"/>
              </a:rPr>
              <a:t> </a:t>
            </a:r>
            <a:endParaRPr lang="fr-FR" sz="1400" dirty="0">
              <a:solidFill>
                <a:schemeClr val="bg1"/>
              </a:solidFill>
              <a:latin typeface="Script MT Bold" panose="03040602040607080904" pitchFamily="66" charset="0"/>
            </a:endParaRPr>
          </a:p>
        </p:txBody>
      </p:sp>
      <p:pic>
        <p:nvPicPr>
          <p:cNvPr id="15" name="Image 14"/>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flipH="1">
            <a:off x="328181" y="221031"/>
            <a:ext cx="1007635" cy="1265863"/>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11781" b="48112"/>
          <a:stretch/>
        </p:blipFill>
        <p:spPr>
          <a:xfrm rot="21600000">
            <a:off x="4211167" y="3264467"/>
            <a:ext cx="1828813" cy="595013"/>
          </a:xfrm>
          <a:prstGeom prst="rect">
            <a:avLst/>
          </a:prstGeom>
        </p:spPr>
      </p:pic>
      <p:pic>
        <p:nvPicPr>
          <p:cNvPr id="8" name="Image 7"/>
          <p:cNvPicPr>
            <a:picLocks noChangeAspect="1"/>
          </p:cNvPicPr>
          <p:nvPr/>
        </p:nvPicPr>
        <p:blipFill rotWithShape="1">
          <a:blip r:embed="rId4">
            <a:extLst>
              <a:ext uri="{28A0092B-C50C-407E-A947-70E740481C1C}">
                <a14:useLocalDpi xmlns:a14="http://schemas.microsoft.com/office/drawing/2010/main" val="0"/>
              </a:ext>
            </a:extLst>
          </a:blip>
          <a:srcRect l="-910" t="19079" r="-96" b="12719"/>
          <a:stretch/>
        </p:blipFill>
        <p:spPr>
          <a:xfrm>
            <a:off x="2245656" y="3264468"/>
            <a:ext cx="1965511" cy="595013"/>
          </a:xfrm>
          <a:prstGeom prst="rect">
            <a:avLst/>
          </a:prstGeom>
        </p:spPr>
      </p:pic>
      <p:pic>
        <p:nvPicPr>
          <p:cNvPr id="11" name="Image 10"/>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212406933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autoRev="1" fill="hold" nodeType="withEffect">
                                  <p:stCondLst>
                                    <p:cond delay="0"/>
                                  </p:stCondLst>
                                  <p:childTnLst>
                                    <p:animMotion origin="layout" path="M -0.00537 0.13873 L -0.00537 0.13873 C -0.00518 0.14382 -0.00498 0.14891 -0.0046 0.154 C -0.00441 0.1557 -0.00364 0.15705 -0.00364 0.15909 C -0.00307 0.16621 -0.00288 0.17367 -0.00268 0.18114 C -0.00288 0.2405 -0.00307 0.29986 -0.00364 0.35922 C -0.00364 0.36567 -0.00441 0.37177 -0.0046 0.37788 C -0.00498 0.39281 -0.00518 0.40739 -0.00537 0.42232 C -0.00518 0.45556 -0.00498 0.48914 -0.0046 0.52238 C -0.00441 0.52781 -0.00307 0.57089 -0.00268 0.57835 C -0.00173 0.59871 -0.00115 0.58344 -0.00077 0.61058 C -0.00058 0.62822 -0.00077 0.64586 -0.00077 0.6635 L -0.00077 0.6635 " pathEditMode="relative" ptsTypes="AAAAAAAAAAAAA">
                                      <p:cBhvr>
                                        <p:cTn id="6" dur="14000" fill="hold"/>
                                        <p:tgtEl>
                                          <p:spTgt spid="1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7321505" y="4337621"/>
            <a:ext cx="389617" cy="249164"/>
          </a:xfrm>
        </p:spPr>
        <p:txBody>
          <a:bodyPr/>
          <a:lstStyle/>
          <a:p>
            <a:fld id="{216D6DEA-369B-4E75-9939-9030780B741F}" type="slidenum">
              <a:rPr lang="fr-FR" smtClean="0">
                <a:solidFill>
                  <a:prstClr val="black">
                    <a:tint val="75000"/>
                  </a:prstClr>
                </a:solidFill>
              </a:rPr>
              <a:pPr/>
              <a:t>5</a:t>
            </a:fld>
            <a:endParaRPr lang="fr-FR" dirty="0">
              <a:solidFill>
                <a:prstClr val="black">
                  <a:tint val="75000"/>
                </a:prstClr>
              </a:solidFill>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1668" y="178107"/>
            <a:ext cx="3889631" cy="248942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348" y="178107"/>
            <a:ext cx="4063881" cy="2489419"/>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1348" y="2733959"/>
            <a:ext cx="1835224" cy="1219200"/>
          </a:xfrm>
          <a:prstGeom prst="rect">
            <a:avLst/>
          </a:prstGeom>
        </p:spPr>
      </p:pic>
      <p:pic>
        <p:nvPicPr>
          <p:cNvPr id="6" name="Image 5"/>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2088628" y="2767875"/>
            <a:ext cx="1904999" cy="1197680"/>
          </a:xfrm>
          <a:prstGeom prst="rect">
            <a:avLst/>
          </a:prstGeom>
        </p:spPr>
      </p:pic>
      <p:pic>
        <p:nvPicPr>
          <p:cNvPr id="7" name="Image 6"/>
          <p:cNvPicPr>
            <a:picLocks noChangeAspect="1"/>
          </p:cNvPicPr>
          <p:nvPr/>
        </p:nvPicPr>
        <p:blipFill rotWithShape="1">
          <a:blip r:embed="rId7">
            <a:extLst>
              <a:ext uri="{28A0092B-C50C-407E-A947-70E740481C1C}">
                <a14:useLocalDpi xmlns:a14="http://schemas.microsoft.com/office/drawing/2010/main" val="0"/>
              </a:ext>
            </a:extLst>
          </a:blip>
          <a:srcRect l="29315" t="12576" r="25731" b="11978"/>
          <a:stretch/>
        </p:blipFill>
        <p:spPr>
          <a:xfrm>
            <a:off x="4095683" y="2776256"/>
            <a:ext cx="1170960" cy="1189299"/>
          </a:xfrm>
          <a:prstGeom prst="rect">
            <a:avLst/>
          </a:prstGeom>
        </p:spPr>
      </p:pic>
      <p:pic>
        <p:nvPicPr>
          <p:cNvPr id="8" name="Image 7"/>
          <p:cNvPicPr>
            <a:picLocks noChangeAspect="1"/>
          </p:cNvPicPr>
          <p:nvPr/>
        </p:nvPicPr>
        <p:blipFill rotWithShape="1">
          <a:blip r:embed="rId8" cstate="screen">
            <a:extLst>
              <a:ext uri="{28A0092B-C50C-407E-A947-70E740481C1C}">
                <a14:useLocalDpi xmlns:a14="http://schemas.microsoft.com/office/drawing/2010/main" val="0"/>
              </a:ext>
            </a:extLst>
          </a:blip>
          <a:srcRect l="4405" t="11385" r="5069" b="11444"/>
          <a:stretch/>
        </p:blipFill>
        <p:spPr>
          <a:xfrm>
            <a:off x="5470754" y="2776256"/>
            <a:ext cx="1411458" cy="1203246"/>
          </a:xfrm>
          <a:prstGeom prst="rect">
            <a:avLst/>
          </a:prstGeom>
        </p:spPr>
      </p:pic>
      <p:pic>
        <p:nvPicPr>
          <p:cNvPr id="9" name="Image 8"/>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7086323" y="2776256"/>
            <a:ext cx="1034976" cy="1176903"/>
          </a:xfrm>
          <a:prstGeom prst="rect">
            <a:avLst/>
          </a:prstGeom>
        </p:spPr>
      </p:pic>
      <p:sp>
        <p:nvSpPr>
          <p:cNvPr id="10" name="ZoneTexte 9"/>
          <p:cNvSpPr txBox="1"/>
          <p:nvPr/>
        </p:nvSpPr>
        <p:spPr>
          <a:xfrm>
            <a:off x="3197247" y="4193628"/>
            <a:ext cx="2273507" cy="280846"/>
          </a:xfrm>
          <a:prstGeom prst="rect">
            <a:avLst/>
          </a:prstGeom>
          <a:solidFill>
            <a:srgbClr val="C00000"/>
          </a:solidFill>
        </p:spPr>
        <p:txBody>
          <a:bodyPr wrap="square" rtlCol="0">
            <a:spAutoFit/>
          </a:bodyPr>
          <a:lstStyle/>
          <a:p>
            <a:pPr algn="ctr"/>
            <a:r>
              <a:rPr lang="fr-FR" dirty="0" smtClean="0">
                <a:solidFill>
                  <a:srgbClr val="FFFF00"/>
                </a:solidFill>
                <a:latin typeface="Algerian" panose="04020705040A02060702" pitchFamily="82" charset="0"/>
              </a:rPr>
              <a:t>Le nécessaire</a:t>
            </a:r>
            <a:endParaRPr lang="fr-FR" dirty="0">
              <a:solidFill>
                <a:srgbClr val="FFFF00"/>
              </a:solidFill>
              <a:latin typeface="Algerian" panose="04020705040A02060702" pitchFamily="82" charset="0"/>
            </a:endParaRPr>
          </a:p>
        </p:txBody>
      </p:sp>
      <p:pic>
        <p:nvPicPr>
          <p:cNvPr id="11" name="Image 10"/>
          <p:cNvPicPr>
            <a:picLocks noChangeAspect="1"/>
          </p:cNvPicPr>
          <p:nvPr/>
        </p:nvPicPr>
        <p:blipFill>
          <a:blip r:embed="rId10"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244778259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utoRev="1" fill="hold" grpId="0" nodeType="withEffect">
                                  <p:stCondLst>
                                    <p:cond delay="0"/>
                                  </p:stCondLst>
                                  <p:childTnLst>
                                    <p:animRot by="21600000">
                                      <p:cBhvr>
                                        <p:cTn id="6" dur="2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7236259" y="4337621"/>
            <a:ext cx="474864" cy="249164"/>
          </a:xfrm>
        </p:spPr>
        <p:txBody>
          <a:bodyPr/>
          <a:lstStyle/>
          <a:p>
            <a:fld id="{216D6DEA-369B-4E75-9939-9030780B741F}" type="slidenum">
              <a:rPr lang="fr-FR" smtClean="0">
                <a:solidFill>
                  <a:prstClr val="black">
                    <a:tint val="75000"/>
                  </a:prstClr>
                </a:solidFill>
              </a:rPr>
              <a:pPr/>
              <a:t>6</a:t>
            </a:fld>
            <a:endParaRPr lang="fr-FR" dirty="0">
              <a:solidFill>
                <a:prstClr val="black">
                  <a:tint val="75000"/>
                </a:prstClr>
              </a:solidFill>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0662" y="121994"/>
            <a:ext cx="2618230" cy="1837456"/>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75" y="2499979"/>
            <a:ext cx="2799454" cy="1729944"/>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1563" y="2499979"/>
            <a:ext cx="2587632" cy="1722453"/>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76388" y="101087"/>
            <a:ext cx="2542807" cy="1875887"/>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708" y="40902"/>
            <a:ext cx="2818213" cy="1902028"/>
          </a:xfrm>
          <a:prstGeom prst="rect">
            <a:avLst/>
          </a:prstGeom>
        </p:spPr>
      </p:pic>
      <p:pic>
        <p:nvPicPr>
          <p:cNvPr id="8" name="Imag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96910" y="2504479"/>
            <a:ext cx="2479602" cy="1743075"/>
          </a:xfrm>
          <a:prstGeom prst="rect">
            <a:avLst/>
          </a:prstGeom>
        </p:spPr>
      </p:pic>
      <p:pic>
        <p:nvPicPr>
          <p:cNvPr id="9" name="Picture 1" descr="Polpettone in cassetta"/>
          <p:cNvPicPr>
            <a:picLocks noChangeAspect="1" noChangeArrowheads="1"/>
          </p:cNvPicPr>
          <p:nvPr/>
        </p:nvPicPr>
        <p:blipFill rotWithShape="1">
          <a:blip r:embed="rId9" r:link="rId10">
            <a:extLst>
              <a:ext uri="{28A0092B-C50C-407E-A947-70E740481C1C}">
                <a14:useLocalDpi xmlns:a14="http://schemas.microsoft.com/office/drawing/2010/main" val="0"/>
              </a:ext>
            </a:extLst>
          </a:blip>
          <a:srcRect l="26227" t="76551" r="66553"/>
          <a:stretch/>
        </p:blipFill>
        <p:spPr bwMode="auto">
          <a:xfrm>
            <a:off x="2431009" y="1580496"/>
            <a:ext cx="453912" cy="3789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 descr="Polpettone in cassetta"/>
          <p:cNvPicPr>
            <a:picLocks noChangeAspect="1" noChangeArrowheads="1"/>
          </p:cNvPicPr>
          <p:nvPr/>
        </p:nvPicPr>
        <p:blipFill rotWithShape="1">
          <a:blip r:embed="rId9" r:link="rId10">
            <a:extLst>
              <a:ext uri="{28A0092B-C50C-407E-A947-70E740481C1C}">
                <a14:useLocalDpi xmlns:a14="http://schemas.microsoft.com/office/drawing/2010/main" val="0"/>
              </a:ext>
            </a:extLst>
          </a:blip>
          <a:srcRect l="59817" t="76957" r="33276" b="-1788"/>
          <a:stretch/>
        </p:blipFill>
        <p:spPr bwMode="auto">
          <a:xfrm>
            <a:off x="5085020" y="1595509"/>
            <a:ext cx="434175" cy="40128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 descr="Polpettone in cassetta"/>
          <p:cNvPicPr>
            <a:picLocks noChangeAspect="1" noChangeArrowheads="1"/>
          </p:cNvPicPr>
          <p:nvPr/>
        </p:nvPicPr>
        <p:blipFill rotWithShape="1">
          <a:blip r:embed="rId9" r:link="rId10">
            <a:extLst>
              <a:ext uri="{28A0092B-C50C-407E-A947-70E740481C1C}">
                <a14:useLocalDpi xmlns:a14="http://schemas.microsoft.com/office/drawing/2010/main" val="0"/>
              </a:ext>
            </a:extLst>
          </a:blip>
          <a:srcRect l="93408" t="77365"/>
          <a:stretch/>
        </p:blipFill>
        <p:spPr bwMode="auto">
          <a:xfrm>
            <a:off x="7745788" y="1565637"/>
            <a:ext cx="414392" cy="36579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 descr="Polpettone in cassetta"/>
          <p:cNvPicPr>
            <a:picLocks noChangeAspect="1" noChangeArrowheads="1"/>
          </p:cNvPicPr>
          <p:nvPr/>
        </p:nvPicPr>
        <p:blipFill rotWithShape="1">
          <a:blip r:embed="rId11" r:link="rId12">
            <a:extLst>
              <a:ext uri="{28A0092B-C50C-407E-A947-70E740481C1C}">
                <a14:useLocalDpi xmlns:a14="http://schemas.microsoft.com/office/drawing/2010/main" val="0"/>
              </a:ext>
            </a:extLst>
          </a:blip>
          <a:srcRect l="26230" t="81197" r="66654"/>
          <a:stretch/>
        </p:blipFill>
        <p:spPr bwMode="auto">
          <a:xfrm>
            <a:off x="2462129" y="3887598"/>
            <a:ext cx="447332" cy="33483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 descr="Polpettone in cassetta"/>
          <p:cNvPicPr>
            <a:picLocks noChangeAspect="1" noChangeArrowheads="1"/>
          </p:cNvPicPr>
          <p:nvPr/>
        </p:nvPicPr>
        <p:blipFill rotWithShape="1">
          <a:blip r:embed="rId11" r:link="rId12">
            <a:extLst>
              <a:ext uri="{28A0092B-C50C-407E-A947-70E740481C1C}">
                <a14:useLocalDpi xmlns:a14="http://schemas.microsoft.com/office/drawing/2010/main" val="0"/>
              </a:ext>
            </a:extLst>
          </a:blip>
          <a:srcRect l="60552" t="77941" r="33588" b="484"/>
          <a:stretch/>
        </p:blipFill>
        <p:spPr bwMode="auto">
          <a:xfrm>
            <a:off x="5169136" y="3873776"/>
            <a:ext cx="368391" cy="34865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 descr="Polpettone in cassetta"/>
          <p:cNvPicPr>
            <a:picLocks noChangeAspect="1" noChangeArrowheads="1"/>
          </p:cNvPicPr>
          <p:nvPr/>
        </p:nvPicPr>
        <p:blipFill rotWithShape="1">
          <a:blip r:embed="rId11" r:link="rId12">
            <a:extLst>
              <a:ext uri="{28A0092B-C50C-407E-A947-70E740481C1C}">
                <a14:useLocalDpi xmlns:a14="http://schemas.microsoft.com/office/drawing/2010/main" val="0"/>
              </a:ext>
            </a:extLst>
          </a:blip>
          <a:srcRect l="92888" t="78348" r="1"/>
          <a:stretch/>
        </p:blipFill>
        <p:spPr bwMode="auto">
          <a:xfrm>
            <a:off x="7742288" y="3894712"/>
            <a:ext cx="447057" cy="349918"/>
          </a:xfrm>
          <a:prstGeom prst="rect">
            <a:avLst/>
          </a:prstGeom>
          <a:noFill/>
          <a:extLst>
            <a:ext uri="{909E8E84-426E-40DD-AFC4-6F175D3DCCD1}">
              <a14:hiddenFill xmlns:a14="http://schemas.microsoft.com/office/drawing/2010/main">
                <a:solidFill>
                  <a:srgbClr val="FFFFFF"/>
                </a:solidFill>
              </a14:hiddenFill>
            </a:ext>
          </a:extLst>
        </p:spPr>
      </p:pic>
      <p:sp>
        <p:nvSpPr>
          <p:cNvPr id="15" name="ZoneTexte 14"/>
          <p:cNvSpPr txBox="1"/>
          <p:nvPr/>
        </p:nvSpPr>
        <p:spPr>
          <a:xfrm>
            <a:off x="91676" y="4305939"/>
            <a:ext cx="2781214" cy="280846"/>
          </a:xfrm>
          <a:prstGeom prst="rect">
            <a:avLst/>
          </a:prstGeom>
          <a:noFill/>
        </p:spPr>
        <p:txBody>
          <a:bodyPr wrap="square" rtlCol="0">
            <a:spAutoFit/>
          </a:bodyPr>
          <a:lstStyle/>
          <a:p>
            <a:pPr algn="ctr"/>
            <a:r>
              <a:rPr lang="fr-FR" b="1" i="1" dirty="0" smtClean="0">
                <a:solidFill>
                  <a:schemeClr val="bg1"/>
                </a:solidFill>
              </a:rPr>
              <a:t>Étaler la pâte sur le papier cuisson</a:t>
            </a:r>
            <a:endParaRPr lang="fr-FR" b="1" i="1" dirty="0">
              <a:solidFill>
                <a:schemeClr val="bg1"/>
              </a:solidFill>
            </a:endParaRPr>
          </a:p>
        </p:txBody>
      </p:sp>
      <p:sp>
        <p:nvSpPr>
          <p:cNvPr id="16" name="ZoneTexte 15"/>
          <p:cNvSpPr txBox="1"/>
          <p:nvPr/>
        </p:nvSpPr>
        <p:spPr>
          <a:xfrm>
            <a:off x="2976388" y="2022516"/>
            <a:ext cx="2542807" cy="469359"/>
          </a:xfrm>
          <a:prstGeom prst="rect">
            <a:avLst/>
          </a:prstGeom>
          <a:noFill/>
        </p:spPr>
        <p:txBody>
          <a:bodyPr wrap="square" rtlCol="0">
            <a:spAutoFit/>
          </a:bodyPr>
          <a:lstStyle/>
          <a:p>
            <a:pPr algn="ctr"/>
            <a:r>
              <a:rPr lang="fr-FR" b="1" i="1" dirty="0" smtClean="0">
                <a:solidFill>
                  <a:schemeClr val="bg1"/>
                </a:solidFill>
              </a:rPr>
              <a:t>Laisser prendre goût pendant une dizaine de minutes </a:t>
            </a:r>
            <a:endParaRPr lang="fr-FR" b="1" i="1" dirty="0">
              <a:solidFill>
                <a:schemeClr val="bg1"/>
              </a:solidFill>
            </a:endParaRPr>
          </a:p>
        </p:txBody>
      </p:sp>
      <p:sp>
        <p:nvSpPr>
          <p:cNvPr id="17" name="ZoneTexte 16"/>
          <p:cNvSpPr txBox="1"/>
          <p:nvPr/>
        </p:nvSpPr>
        <p:spPr>
          <a:xfrm>
            <a:off x="5610662" y="2022516"/>
            <a:ext cx="2618230" cy="276999"/>
          </a:xfrm>
          <a:prstGeom prst="rect">
            <a:avLst/>
          </a:prstGeom>
          <a:noFill/>
        </p:spPr>
        <p:txBody>
          <a:bodyPr wrap="square" rtlCol="0">
            <a:spAutoFit/>
          </a:bodyPr>
          <a:lstStyle/>
          <a:p>
            <a:r>
              <a:rPr lang="fr-FR" sz="1200" b="1" i="1" dirty="0" smtClean="0">
                <a:solidFill>
                  <a:schemeClr val="bg1"/>
                </a:solidFill>
              </a:rPr>
              <a:t>Chemiser le moule de papier cuisson </a:t>
            </a:r>
            <a:endParaRPr lang="fr-FR" sz="1200" b="1" i="1" dirty="0">
              <a:solidFill>
                <a:schemeClr val="bg1"/>
              </a:solidFill>
            </a:endParaRPr>
          </a:p>
        </p:txBody>
      </p:sp>
      <p:sp>
        <p:nvSpPr>
          <p:cNvPr id="18" name="ZoneTexte 17"/>
          <p:cNvSpPr txBox="1"/>
          <p:nvPr/>
        </p:nvSpPr>
        <p:spPr>
          <a:xfrm>
            <a:off x="66708" y="2002992"/>
            <a:ext cx="2818213" cy="469359"/>
          </a:xfrm>
          <a:prstGeom prst="rect">
            <a:avLst/>
          </a:prstGeom>
          <a:noFill/>
        </p:spPr>
        <p:txBody>
          <a:bodyPr wrap="square" rtlCol="0">
            <a:spAutoFit/>
          </a:bodyPr>
          <a:lstStyle/>
          <a:p>
            <a:pPr algn="ctr"/>
            <a:r>
              <a:rPr lang="fr-FR" b="1" i="1" dirty="0" smtClean="0">
                <a:solidFill>
                  <a:schemeClr val="bg1"/>
                </a:solidFill>
              </a:rPr>
              <a:t>Préparer la farce : viande, persil, œufs, parmesan, mie de pain</a:t>
            </a:r>
            <a:endParaRPr lang="fr-FR" b="1" i="1" dirty="0">
              <a:solidFill>
                <a:schemeClr val="bg1"/>
              </a:solidFill>
            </a:endParaRPr>
          </a:p>
        </p:txBody>
      </p:sp>
      <p:sp>
        <p:nvSpPr>
          <p:cNvPr id="19" name="ZoneTexte 18"/>
          <p:cNvSpPr txBox="1"/>
          <p:nvPr/>
        </p:nvSpPr>
        <p:spPr>
          <a:xfrm>
            <a:off x="2857184" y="4296120"/>
            <a:ext cx="2781214" cy="280846"/>
          </a:xfrm>
          <a:prstGeom prst="rect">
            <a:avLst/>
          </a:prstGeom>
          <a:noFill/>
        </p:spPr>
        <p:txBody>
          <a:bodyPr wrap="square" rtlCol="0">
            <a:spAutoFit/>
          </a:bodyPr>
          <a:lstStyle/>
          <a:p>
            <a:pPr algn="ctr"/>
            <a:r>
              <a:rPr lang="fr-FR" b="1" i="1" dirty="0" smtClean="0">
                <a:solidFill>
                  <a:schemeClr val="bg1"/>
                </a:solidFill>
              </a:rPr>
              <a:t>Mettre la pâte sur le papier cuisson</a:t>
            </a:r>
            <a:endParaRPr lang="fr-FR" b="1" i="1" dirty="0">
              <a:solidFill>
                <a:schemeClr val="bg1"/>
              </a:solidFill>
            </a:endParaRPr>
          </a:p>
        </p:txBody>
      </p:sp>
      <p:sp>
        <p:nvSpPr>
          <p:cNvPr id="21" name="ZoneTexte 20"/>
          <p:cNvSpPr txBox="1"/>
          <p:nvPr/>
        </p:nvSpPr>
        <p:spPr>
          <a:xfrm>
            <a:off x="5696910" y="4301397"/>
            <a:ext cx="2463270" cy="280846"/>
          </a:xfrm>
          <a:prstGeom prst="rect">
            <a:avLst/>
          </a:prstGeom>
          <a:noFill/>
        </p:spPr>
        <p:txBody>
          <a:bodyPr wrap="square" rtlCol="0">
            <a:spAutoFit/>
          </a:bodyPr>
          <a:lstStyle/>
          <a:p>
            <a:pPr algn="ctr"/>
            <a:r>
              <a:rPr lang="fr-FR" b="1" i="1" dirty="0" smtClean="0">
                <a:solidFill>
                  <a:schemeClr val="bg1"/>
                </a:solidFill>
              </a:rPr>
              <a:t>Fermer la pâte </a:t>
            </a:r>
            <a:endParaRPr lang="fr-FR" b="1" i="1" dirty="0">
              <a:solidFill>
                <a:schemeClr val="bg1"/>
              </a:solidFill>
            </a:endParaRPr>
          </a:p>
        </p:txBody>
      </p:sp>
      <p:pic>
        <p:nvPicPr>
          <p:cNvPr id="22" name="Image 21"/>
          <p:cNvPicPr>
            <a:picLocks noChangeAspect="1"/>
          </p:cNvPicPr>
          <p:nvPr/>
        </p:nvPicPr>
        <p:blipFill>
          <a:blip r:embed="rId13"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335595743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0-#ppt_w/2"/>
                                          </p:val>
                                        </p:tav>
                                        <p:tav tm="100000">
                                          <p:val>
                                            <p:strVal val="#ppt_x"/>
                                          </p:val>
                                        </p:tav>
                                      </p:tavLst>
                                    </p:anim>
                                    <p:anim calcmode="lin" valueType="num">
                                      <p:cBhvr additive="base">
                                        <p:cTn id="20"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9"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9"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7</a:t>
            </a:fld>
            <a:endParaRPr lang="fr-FR" dirty="0">
              <a:solidFill>
                <a:prstClr val="black">
                  <a:tint val="75000"/>
                </a:prstClr>
              </a:solidFill>
            </a:endParaRPr>
          </a:p>
        </p:txBody>
      </p:sp>
      <p:pic>
        <p:nvPicPr>
          <p:cNvPr id="1025" name="Picture 1" descr="Polpettone in cassetta"/>
          <p:cNvPicPr>
            <a:picLocks noChangeAspect="1" noChangeArrowheads="1"/>
          </p:cNvPicPr>
          <p:nvPr/>
        </p:nvPicPr>
        <p:blipFill rotWithShape="1">
          <a:blip r:embed="rId3" r:link="rId4">
            <a:extLst>
              <a:ext uri="{28A0092B-C50C-407E-A947-70E740481C1C}">
                <a14:useLocalDpi xmlns:a14="http://schemas.microsoft.com/office/drawing/2010/main" val="0"/>
              </a:ext>
            </a:extLst>
          </a:blip>
          <a:srcRect r="66908" b="494"/>
          <a:stretch/>
        </p:blipFill>
        <p:spPr bwMode="auto">
          <a:xfrm>
            <a:off x="72906" y="369208"/>
            <a:ext cx="1959825" cy="128215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 descr="Polpettone in cassetta"/>
          <p:cNvPicPr>
            <a:picLocks noChangeAspect="1" noChangeArrowheads="1"/>
          </p:cNvPicPr>
          <p:nvPr/>
        </p:nvPicPr>
        <p:blipFill rotWithShape="1">
          <a:blip r:embed="rId3" r:link="rId4">
            <a:extLst>
              <a:ext uri="{28A0092B-C50C-407E-A947-70E740481C1C}">
                <a14:useLocalDpi xmlns:a14="http://schemas.microsoft.com/office/drawing/2010/main" val="0"/>
              </a:ext>
            </a:extLst>
          </a:blip>
          <a:srcRect l="33405" t="996" r="33527" b="494"/>
          <a:stretch/>
        </p:blipFill>
        <p:spPr bwMode="auto">
          <a:xfrm>
            <a:off x="72905" y="1687023"/>
            <a:ext cx="1959825" cy="1346370"/>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p:cNvSpPr txBox="1"/>
          <p:nvPr/>
        </p:nvSpPr>
        <p:spPr>
          <a:xfrm>
            <a:off x="2414278" y="105967"/>
            <a:ext cx="3657600" cy="338554"/>
          </a:xfrm>
          <a:prstGeom prst="rect">
            <a:avLst/>
          </a:prstGeom>
          <a:noFill/>
        </p:spPr>
        <p:txBody>
          <a:bodyPr wrap="square" rtlCol="0">
            <a:spAutoFit/>
          </a:bodyPr>
          <a:lstStyle/>
          <a:p>
            <a:pPr algn="ctr"/>
            <a:r>
              <a:rPr lang="fr-FR" sz="1600" dirty="0" smtClean="0">
                <a:solidFill>
                  <a:srgbClr val="FFFF00"/>
                </a:solidFill>
                <a:latin typeface="Algerian" panose="04020705040A02060702" pitchFamily="82" charset="0"/>
              </a:rPr>
              <a:t>Comment préparer la farce : </a:t>
            </a:r>
            <a:endParaRPr lang="fr-FR" sz="1600" dirty="0">
              <a:solidFill>
                <a:srgbClr val="FFFF00"/>
              </a:solidFill>
              <a:latin typeface="Algerian" panose="04020705040A02060702" pitchFamily="82" charset="0"/>
            </a:endParaRPr>
          </a:p>
        </p:txBody>
      </p:sp>
      <p:pic>
        <p:nvPicPr>
          <p:cNvPr id="9" name="Image 8"/>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pic>
        <p:nvPicPr>
          <p:cNvPr id="11" name="Picture 1" descr="Polpettone in cassetta"/>
          <p:cNvPicPr>
            <a:picLocks noChangeAspect="1" noChangeArrowheads="1"/>
          </p:cNvPicPr>
          <p:nvPr/>
        </p:nvPicPr>
        <p:blipFill rotWithShape="1">
          <a:blip r:embed="rId3" r:link="rId4">
            <a:extLst>
              <a:ext uri="{28A0092B-C50C-407E-A947-70E740481C1C}">
                <a14:useLocalDpi xmlns:a14="http://schemas.microsoft.com/office/drawing/2010/main" val="0"/>
              </a:ext>
            </a:extLst>
          </a:blip>
          <a:srcRect l="66787" t="-3074"/>
          <a:stretch/>
        </p:blipFill>
        <p:spPr bwMode="auto">
          <a:xfrm>
            <a:off x="72906" y="3033393"/>
            <a:ext cx="1959824" cy="1517729"/>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2032730" y="916680"/>
            <a:ext cx="6069811" cy="280846"/>
          </a:xfrm>
          <a:prstGeom prst="rect">
            <a:avLst/>
          </a:prstGeom>
          <a:noFill/>
        </p:spPr>
        <p:txBody>
          <a:bodyPr wrap="square" rtlCol="0">
            <a:spAutoFit/>
          </a:bodyPr>
          <a:lstStyle/>
          <a:p>
            <a:r>
              <a:rPr lang="fr-FR" b="1" i="1" dirty="0" smtClean="0">
                <a:solidFill>
                  <a:schemeClr val="bg1"/>
                </a:solidFill>
              </a:rPr>
              <a:t>7/- Dans </a:t>
            </a:r>
            <a:r>
              <a:rPr lang="fr-FR" b="1" i="1" dirty="0">
                <a:solidFill>
                  <a:schemeClr val="bg1"/>
                </a:solidFill>
              </a:rPr>
              <a:t>un saladier pouvant contenir la farce, mélanger la viande de porc à celle de </a:t>
            </a:r>
            <a:r>
              <a:rPr lang="fr-FR" b="1" i="1" dirty="0" smtClean="0">
                <a:solidFill>
                  <a:schemeClr val="bg1"/>
                </a:solidFill>
              </a:rPr>
              <a:t>veau</a:t>
            </a:r>
            <a:endParaRPr lang="fr-FR" dirty="0">
              <a:solidFill>
                <a:schemeClr val="bg1"/>
              </a:solidFill>
            </a:endParaRPr>
          </a:p>
        </p:txBody>
      </p:sp>
      <p:sp>
        <p:nvSpPr>
          <p:cNvPr id="16" name="ZoneTexte 15"/>
          <p:cNvSpPr txBox="1"/>
          <p:nvPr/>
        </p:nvSpPr>
        <p:spPr>
          <a:xfrm>
            <a:off x="2032730" y="2194608"/>
            <a:ext cx="5971134" cy="280846"/>
          </a:xfrm>
          <a:prstGeom prst="rect">
            <a:avLst/>
          </a:prstGeom>
          <a:noFill/>
        </p:spPr>
        <p:txBody>
          <a:bodyPr wrap="square" rtlCol="0">
            <a:spAutoFit/>
          </a:bodyPr>
          <a:lstStyle/>
          <a:p>
            <a:r>
              <a:rPr lang="fr-FR" b="1" i="1" dirty="0" smtClean="0">
                <a:solidFill>
                  <a:schemeClr val="bg1"/>
                </a:solidFill>
              </a:rPr>
              <a:t>8/- </a:t>
            </a:r>
            <a:r>
              <a:rPr lang="fr-FR" b="1" i="1" dirty="0">
                <a:solidFill>
                  <a:schemeClr val="bg1"/>
                </a:solidFill>
              </a:rPr>
              <a:t>Ajouter les œufs battus, le persil et la mie de pain bien écrasée (ou de la chapelure</a:t>
            </a:r>
            <a:r>
              <a:rPr lang="fr-FR" b="1" i="1" dirty="0" smtClean="0">
                <a:solidFill>
                  <a:schemeClr val="bg1"/>
                </a:solidFill>
              </a:rPr>
              <a:t>).</a:t>
            </a:r>
            <a:endParaRPr lang="fr-FR" dirty="0">
              <a:solidFill>
                <a:schemeClr val="bg1"/>
              </a:solidFill>
            </a:endParaRPr>
          </a:p>
        </p:txBody>
      </p:sp>
      <p:sp>
        <p:nvSpPr>
          <p:cNvPr id="4" name="Rectangle 3"/>
          <p:cNvSpPr/>
          <p:nvPr/>
        </p:nvSpPr>
        <p:spPr>
          <a:xfrm>
            <a:off x="2107162" y="3651834"/>
            <a:ext cx="5781139" cy="280846"/>
          </a:xfrm>
          <a:prstGeom prst="rect">
            <a:avLst/>
          </a:prstGeom>
        </p:spPr>
        <p:txBody>
          <a:bodyPr wrap="square">
            <a:spAutoFit/>
          </a:bodyPr>
          <a:lstStyle/>
          <a:p>
            <a:r>
              <a:rPr lang="fr-FR" b="1" i="1" dirty="0" smtClean="0">
                <a:solidFill>
                  <a:schemeClr val="bg1"/>
                </a:solidFill>
              </a:rPr>
              <a:t>9/- </a:t>
            </a:r>
            <a:r>
              <a:rPr lang="fr-FR" b="1" i="1" dirty="0">
                <a:solidFill>
                  <a:schemeClr val="bg1"/>
                </a:solidFill>
              </a:rPr>
              <a:t>Ajouter maintenant le parmesan râpé et l’incorporer à la farce</a:t>
            </a:r>
            <a:r>
              <a:rPr lang="fr-FR" b="1" i="1" dirty="0" smtClean="0">
                <a:solidFill>
                  <a:schemeClr val="bg1"/>
                </a:solidFill>
              </a:rPr>
              <a:t>.</a:t>
            </a:r>
            <a:endParaRPr lang="fr-FR" b="1" i="1" dirty="0">
              <a:solidFill>
                <a:schemeClr val="bg1"/>
              </a:solidFill>
            </a:endParaRPr>
          </a:p>
        </p:txBody>
      </p:sp>
    </p:spTree>
    <p:extLst>
      <p:ext uri="{BB962C8B-B14F-4D97-AF65-F5344CB8AC3E}">
        <p14:creationId xmlns:p14="http://schemas.microsoft.com/office/powerpoint/2010/main" val="35031994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8</a:t>
            </a:fld>
            <a:endParaRPr lang="fr-FR" dirty="0">
              <a:solidFill>
                <a:prstClr val="black">
                  <a:tint val="75000"/>
                </a:prstClr>
              </a:solidFill>
            </a:endParaRPr>
          </a:p>
        </p:txBody>
      </p:sp>
      <p:sp>
        <p:nvSpPr>
          <p:cNvPr id="3" name="Rectangle 2"/>
          <p:cNvSpPr>
            <a:spLocks noChangeArrowheads="1"/>
          </p:cNvSpPr>
          <p:nvPr/>
        </p:nvSpPr>
        <p:spPr bwMode="auto">
          <a:xfrm>
            <a:off x="136634" y="220718"/>
            <a:ext cx="8280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11" name="Image 10"/>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pic>
        <p:nvPicPr>
          <p:cNvPr id="12" name="Picture 1" descr="Polpettone in cassetta"/>
          <p:cNvPicPr>
            <a:picLocks noChangeAspect="1" noChangeArrowheads="1"/>
          </p:cNvPicPr>
          <p:nvPr/>
        </p:nvPicPr>
        <p:blipFill rotWithShape="1">
          <a:blip r:embed="rId3" r:link="rId4">
            <a:extLst>
              <a:ext uri="{28A0092B-C50C-407E-A947-70E740481C1C}">
                <a14:useLocalDpi xmlns:a14="http://schemas.microsoft.com/office/drawing/2010/main" val="0"/>
              </a:ext>
            </a:extLst>
          </a:blip>
          <a:srcRect r="67242" b="1857"/>
          <a:stretch/>
        </p:blipFill>
        <p:spPr bwMode="auto">
          <a:xfrm>
            <a:off x="136634" y="89285"/>
            <a:ext cx="1885245" cy="1473361"/>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2062550" y="751259"/>
            <a:ext cx="6040859" cy="280846"/>
          </a:xfrm>
          <a:prstGeom prst="rect">
            <a:avLst/>
          </a:prstGeom>
        </p:spPr>
        <p:txBody>
          <a:bodyPr wrap="square">
            <a:spAutoFit/>
          </a:bodyPr>
          <a:lstStyle/>
          <a:p>
            <a:r>
              <a:rPr lang="fr-FR" b="1" i="1" dirty="0" smtClean="0">
                <a:solidFill>
                  <a:schemeClr val="bg1"/>
                </a:solidFill>
              </a:rPr>
              <a:t>10/- Continuer </a:t>
            </a:r>
            <a:r>
              <a:rPr lang="fr-FR" b="1" i="1" dirty="0">
                <a:solidFill>
                  <a:schemeClr val="bg1"/>
                </a:solidFill>
              </a:rPr>
              <a:t>par une bonne quantité de </a:t>
            </a:r>
            <a:r>
              <a:rPr lang="fr-FR" b="1" i="1" dirty="0" smtClean="0">
                <a:solidFill>
                  <a:schemeClr val="bg1"/>
                </a:solidFill>
              </a:rPr>
              <a:t>chapelure</a:t>
            </a:r>
            <a:endParaRPr lang="fr-FR" b="1" i="1" dirty="0">
              <a:solidFill>
                <a:schemeClr val="bg1"/>
              </a:solidFill>
            </a:endParaRPr>
          </a:p>
        </p:txBody>
      </p:sp>
      <p:pic>
        <p:nvPicPr>
          <p:cNvPr id="15" name="Picture 1" descr="Polpettone in cassetta"/>
          <p:cNvPicPr>
            <a:picLocks noChangeAspect="1" noChangeArrowheads="1"/>
          </p:cNvPicPr>
          <p:nvPr/>
        </p:nvPicPr>
        <p:blipFill rotWithShape="1">
          <a:blip r:embed="rId3" r:link="rId4">
            <a:extLst>
              <a:ext uri="{28A0092B-C50C-407E-A947-70E740481C1C}">
                <a14:useLocalDpi xmlns:a14="http://schemas.microsoft.com/office/drawing/2010/main" val="0"/>
              </a:ext>
            </a:extLst>
          </a:blip>
          <a:srcRect l="33700" r="33651" b="-992"/>
          <a:stretch/>
        </p:blipFill>
        <p:spPr bwMode="auto">
          <a:xfrm>
            <a:off x="159827" y="1593910"/>
            <a:ext cx="1862052" cy="1433467"/>
          </a:xfrm>
          <a:prstGeom prst="rect">
            <a:avLst/>
          </a:prstGeom>
          <a:noFill/>
          <a:extLst>
            <a:ext uri="{909E8E84-426E-40DD-AFC4-6F175D3DCCD1}">
              <a14:hiddenFill xmlns:a14="http://schemas.microsoft.com/office/drawing/2010/main">
                <a:solidFill>
                  <a:srgbClr val="FFFFFF"/>
                </a:solidFill>
              </a14:hiddenFill>
            </a:ext>
          </a:extLst>
        </p:spPr>
      </p:pic>
      <p:sp>
        <p:nvSpPr>
          <p:cNvPr id="16" name="ZoneTexte 15"/>
          <p:cNvSpPr txBox="1"/>
          <p:nvPr/>
        </p:nvSpPr>
        <p:spPr>
          <a:xfrm>
            <a:off x="2062550" y="2075963"/>
            <a:ext cx="5938005" cy="469359"/>
          </a:xfrm>
          <a:prstGeom prst="rect">
            <a:avLst/>
          </a:prstGeom>
          <a:noFill/>
        </p:spPr>
        <p:txBody>
          <a:bodyPr wrap="square" rtlCol="0">
            <a:spAutoFit/>
          </a:bodyPr>
          <a:lstStyle/>
          <a:p>
            <a:r>
              <a:rPr lang="fr-FR" b="1" i="1" dirty="0" smtClean="0">
                <a:solidFill>
                  <a:schemeClr val="bg1"/>
                </a:solidFill>
              </a:rPr>
              <a:t>11/- Ajouter les œufs, peu importe qu’ils soient entiers ou battus, de toute on les écrasera en mélangeant la farce.  </a:t>
            </a:r>
            <a:endParaRPr lang="fr-FR" b="1" i="1" dirty="0">
              <a:solidFill>
                <a:schemeClr val="bg1"/>
              </a:solidFill>
            </a:endParaRPr>
          </a:p>
        </p:txBody>
      </p:sp>
      <p:pic>
        <p:nvPicPr>
          <p:cNvPr id="17" name="Picture 1" descr="Polpettone in cassetta"/>
          <p:cNvPicPr>
            <a:picLocks noChangeAspect="1" noChangeArrowheads="1"/>
          </p:cNvPicPr>
          <p:nvPr/>
        </p:nvPicPr>
        <p:blipFill rotWithShape="1">
          <a:blip r:embed="rId3" r:link="rId4">
            <a:extLst>
              <a:ext uri="{28A0092B-C50C-407E-A947-70E740481C1C}">
                <a14:useLocalDpi xmlns:a14="http://schemas.microsoft.com/office/drawing/2010/main" val="0"/>
              </a:ext>
            </a:extLst>
          </a:blip>
          <a:srcRect l="66558" t="-1179" b="1"/>
          <a:stretch/>
        </p:blipFill>
        <p:spPr bwMode="auto">
          <a:xfrm>
            <a:off x="159827" y="3058641"/>
            <a:ext cx="1862052" cy="1546409"/>
          </a:xfrm>
          <a:prstGeom prst="rect">
            <a:avLst/>
          </a:prstGeom>
          <a:noFill/>
          <a:extLst>
            <a:ext uri="{909E8E84-426E-40DD-AFC4-6F175D3DCCD1}">
              <a14:hiddenFill xmlns:a14="http://schemas.microsoft.com/office/drawing/2010/main">
                <a:solidFill>
                  <a:srgbClr val="FFFFFF"/>
                </a:solidFill>
              </a14:hiddenFill>
            </a:ext>
          </a:extLst>
        </p:spPr>
      </p:pic>
      <p:sp>
        <p:nvSpPr>
          <p:cNvPr id="18" name="ZoneTexte 17"/>
          <p:cNvSpPr txBox="1"/>
          <p:nvPr/>
        </p:nvSpPr>
        <p:spPr>
          <a:xfrm>
            <a:off x="2062550" y="3661348"/>
            <a:ext cx="6122202" cy="280846"/>
          </a:xfrm>
          <a:prstGeom prst="rect">
            <a:avLst/>
          </a:prstGeom>
          <a:noFill/>
        </p:spPr>
        <p:txBody>
          <a:bodyPr wrap="square" rtlCol="0">
            <a:spAutoFit/>
          </a:bodyPr>
          <a:lstStyle/>
          <a:p>
            <a:r>
              <a:rPr lang="fr-FR" b="1" i="1" dirty="0" smtClean="0">
                <a:solidFill>
                  <a:schemeClr val="bg1"/>
                </a:solidFill>
              </a:rPr>
              <a:t>12/- Ajouter la chapelure, deux gousses d’ail hachées fin, du persil et une pincée d’origan.   </a:t>
            </a:r>
            <a:endParaRPr lang="fr-FR" b="1" i="1" dirty="0">
              <a:solidFill>
                <a:schemeClr val="bg1"/>
              </a:solidFill>
            </a:endParaRPr>
          </a:p>
        </p:txBody>
      </p:sp>
    </p:spTree>
    <p:extLst>
      <p:ext uri="{BB962C8B-B14F-4D97-AF65-F5344CB8AC3E}">
        <p14:creationId xmlns:p14="http://schemas.microsoft.com/office/powerpoint/2010/main" val="317793354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0-#ppt_w/2"/>
                                          </p:val>
                                        </p:tav>
                                        <p:tav tm="100000">
                                          <p:val>
                                            <p:strVal val="#ppt_x"/>
                                          </p:val>
                                        </p:tav>
                                      </p:tavLst>
                                    </p:anim>
                                    <p:anim calcmode="lin" valueType="num">
                                      <p:cBhvr additive="base">
                                        <p:cTn id="14"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9</a:t>
            </a:fld>
            <a:endParaRPr lang="fr-FR" dirty="0">
              <a:solidFill>
                <a:prstClr val="black">
                  <a:tint val="75000"/>
                </a:prstClr>
              </a:solidFill>
            </a:endParaRPr>
          </a:p>
        </p:txBody>
      </p:sp>
      <p:sp>
        <p:nvSpPr>
          <p:cNvPr id="3" name="Rectangle 2"/>
          <p:cNvSpPr>
            <a:spLocks noChangeArrowheads="1"/>
          </p:cNvSpPr>
          <p:nvPr/>
        </p:nvSpPr>
        <p:spPr bwMode="auto">
          <a:xfrm>
            <a:off x="94593" y="336331"/>
            <a:ext cx="8280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3073" name="Picture 1" descr="Polpettone in cassetta"/>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t="-459" r="66763" b="1"/>
          <a:stretch/>
        </p:blipFill>
        <p:spPr bwMode="auto">
          <a:xfrm>
            <a:off x="94593" y="72364"/>
            <a:ext cx="1786429" cy="138804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 descr="Polpettone in cassetta"/>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l="33237" t="-459" r="33382"/>
          <a:stretch/>
        </p:blipFill>
        <p:spPr bwMode="auto">
          <a:xfrm>
            <a:off x="94593" y="1560412"/>
            <a:ext cx="1786429" cy="1471703"/>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p:cNvSpPr txBox="1"/>
          <p:nvPr/>
        </p:nvSpPr>
        <p:spPr>
          <a:xfrm>
            <a:off x="1906482" y="600299"/>
            <a:ext cx="5981039" cy="469359"/>
          </a:xfrm>
          <a:prstGeom prst="rect">
            <a:avLst/>
          </a:prstGeom>
          <a:noFill/>
        </p:spPr>
        <p:txBody>
          <a:bodyPr wrap="square" rtlCol="0">
            <a:spAutoFit/>
          </a:bodyPr>
          <a:lstStyle/>
          <a:p>
            <a:r>
              <a:rPr lang="fr-FR" b="1" i="1" dirty="0" smtClean="0">
                <a:solidFill>
                  <a:schemeClr val="bg1"/>
                </a:solidFill>
              </a:rPr>
              <a:t>Saupoudrer de noix muscade et de poivre. Pour le sel, il ne faut pas oublier que la chair de porc est en général vendue salée</a:t>
            </a:r>
            <a:r>
              <a:rPr lang="fr-FR" dirty="0" smtClean="0"/>
              <a:t>. </a:t>
            </a:r>
            <a:endParaRPr lang="fr-FR" dirty="0"/>
          </a:p>
        </p:txBody>
      </p:sp>
      <p:sp>
        <p:nvSpPr>
          <p:cNvPr id="9" name="ZoneTexte 8"/>
          <p:cNvSpPr txBox="1"/>
          <p:nvPr/>
        </p:nvSpPr>
        <p:spPr>
          <a:xfrm>
            <a:off x="1944096" y="1936092"/>
            <a:ext cx="5943425" cy="469359"/>
          </a:xfrm>
          <a:prstGeom prst="rect">
            <a:avLst/>
          </a:prstGeom>
          <a:noFill/>
        </p:spPr>
        <p:txBody>
          <a:bodyPr wrap="square" rtlCol="0">
            <a:spAutoFit/>
          </a:bodyPr>
          <a:lstStyle/>
          <a:p>
            <a:r>
              <a:rPr lang="fr-FR" b="1" i="1" dirty="0" smtClean="0">
                <a:solidFill>
                  <a:schemeClr val="bg1"/>
                </a:solidFill>
              </a:rPr>
              <a:t>Et pour finir, mélanger le tout avec une spatule en bois (ou les mains, c’est encore mieux) assez longtemps pour rendre la farce bien compacte.  </a:t>
            </a:r>
            <a:endParaRPr lang="fr-FR" b="1" i="1" dirty="0">
              <a:solidFill>
                <a:schemeClr val="bg1"/>
              </a:solidFill>
            </a:endParaRPr>
          </a:p>
        </p:txBody>
      </p:sp>
      <p:pic>
        <p:nvPicPr>
          <p:cNvPr id="10" name="Image 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pic>
        <p:nvPicPr>
          <p:cNvPr id="11" name="Imag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593" y="3132117"/>
            <a:ext cx="1786429" cy="1444247"/>
          </a:xfrm>
          <a:prstGeom prst="rect">
            <a:avLst/>
          </a:prstGeom>
        </p:spPr>
      </p:pic>
      <p:pic>
        <p:nvPicPr>
          <p:cNvPr id="12" name="Imag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06482" y="3132117"/>
            <a:ext cx="1745119" cy="1444247"/>
          </a:xfrm>
          <a:prstGeom prst="rect">
            <a:avLst/>
          </a:prstGeom>
        </p:spPr>
      </p:pic>
      <p:pic>
        <p:nvPicPr>
          <p:cNvPr id="13" name="Picture 1" descr="Polpettone in cassetta"/>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l="92107" t="79538" r="534" b="-2668"/>
          <a:stretch/>
        </p:blipFill>
        <p:spPr bwMode="auto">
          <a:xfrm>
            <a:off x="1677822" y="4210603"/>
            <a:ext cx="406399" cy="36576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761243" y="3691376"/>
            <a:ext cx="3468438" cy="280846"/>
          </a:xfrm>
          <a:prstGeom prst="rect">
            <a:avLst/>
          </a:prstGeom>
        </p:spPr>
        <p:txBody>
          <a:bodyPr wrap="square">
            <a:spAutoFit/>
          </a:bodyPr>
          <a:lstStyle/>
          <a:p>
            <a:r>
              <a:rPr lang="fr-FR" b="1" i="1" dirty="0" smtClean="0">
                <a:solidFill>
                  <a:schemeClr val="bg1"/>
                </a:solidFill>
              </a:rPr>
              <a:t>Chemiser le moule avec du papier cuisson</a:t>
            </a:r>
            <a:endParaRPr lang="fr-FR" dirty="0"/>
          </a:p>
        </p:txBody>
      </p:sp>
    </p:spTree>
    <p:extLst>
      <p:ext uri="{BB962C8B-B14F-4D97-AF65-F5344CB8AC3E}">
        <p14:creationId xmlns:p14="http://schemas.microsoft.com/office/powerpoint/2010/main" val="175819919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10</a:t>
            </a:fld>
            <a:endParaRPr lang="fr-FR" dirty="0">
              <a:solidFill>
                <a:prstClr val="black">
                  <a:tint val="75000"/>
                </a:prstClr>
              </a:solidFill>
            </a:endParaRPr>
          </a:p>
        </p:txBody>
      </p:sp>
      <p:sp>
        <p:nvSpPr>
          <p:cNvPr id="3" name="Rectangle 2"/>
          <p:cNvSpPr>
            <a:spLocks noChangeArrowheads="1"/>
          </p:cNvSpPr>
          <p:nvPr/>
        </p:nvSpPr>
        <p:spPr bwMode="auto">
          <a:xfrm>
            <a:off x="147145" y="357352"/>
            <a:ext cx="8280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4097" name="Picture 1" descr="Polpettone in cassetta"/>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t="276" r="66762"/>
          <a:stretch/>
        </p:blipFill>
        <p:spPr bwMode="auto">
          <a:xfrm>
            <a:off x="90975" y="71515"/>
            <a:ext cx="1837106" cy="14398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 descr="Polpettone in cassetta"/>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l="34180" t="276" r="33590"/>
          <a:stretch/>
        </p:blipFill>
        <p:spPr bwMode="auto">
          <a:xfrm>
            <a:off x="90975" y="1579209"/>
            <a:ext cx="1837107" cy="1461245"/>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p:cNvSpPr txBox="1"/>
          <p:nvPr/>
        </p:nvSpPr>
        <p:spPr>
          <a:xfrm>
            <a:off x="2006934" y="519491"/>
            <a:ext cx="6143463" cy="280846"/>
          </a:xfrm>
          <a:prstGeom prst="rect">
            <a:avLst/>
          </a:prstGeom>
          <a:noFill/>
        </p:spPr>
        <p:txBody>
          <a:bodyPr wrap="square" rtlCol="0">
            <a:spAutoFit/>
          </a:bodyPr>
          <a:lstStyle/>
          <a:p>
            <a:r>
              <a:rPr lang="fr-FR" b="1" i="1" dirty="0" smtClean="0">
                <a:solidFill>
                  <a:schemeClr val="bg1"/>
                </a:solidFill>
              </a:rPr>
              <a:t>16/- rouler la pâte si elle a été  faite par soi-même, sinon voir l’image suivante. </a:t>
            </a:r>
            <a:endParaRPr lang="fr-FR" b="1" i="1" dirty="0">
              <a:solidFill>
                <a:schemeClr val="bg1"/>
              </a:solidFill>
            </a:endParaRPr>
          </a:p>
        </p:txBody>
      </p:sp>
      <p:pic>
        <p:nvPicPr>
          <p:cNvPr id="7" name="Image 6"/>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pic>
        <p:nvPicPr>
          <p:cNvPr id="9" name="Picture 1" descr="Polpettone in cassetta"/>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l="66724" t="-538"/>
          <a:stretch/>
        </p:blipFill>
        <p:spPr bwMode="auto">
          <a:xfrm>
            <a:off x="90974" y="3108347"/>
            <a:ext cx="1837107" cy="1426881"/>
          </a:xfrm>
          <a:prstGeom prst="rect">
            <a:avLst/>
          </a:prstGeom>
          <a:noFill/>
          <a:extLst>
            <a:ext uri="{909E8E84-426E-40DD-AFC4-6F175D3DCCD1}">
              <a14:hiddenFill xmlns:a14="http://schemas.microsoft.com/office/drawing/2010/main">
                <a:solidFill>
                  <a:srgbClr val="FFFFFF"/>
                </a:solidFill>
              </a14:hiddenFill>
            </a:ext>
          </a:extLst>
        </p:spPr>
      </p:pic>
      <p:sp>
        <p:nvSpPr>
          <p:cNvPr id="10" name="ZoneTexte 9"/>
          <p:cNvSpPr txBox="1"/>
          <p:nvPr/>
        </p:nvSpPr>
        <p:spPr>
          <a:xfrm>
            <a:off x="2006935" y="3543720"/>
            <a:ext cx="6097155" cy="469359"/>
          </a:xfrm>
          <a:prstGeom prst="rect">
            <a:avLst/>
          </a:prstGeom>
          <a:noFill/>
        </p:spPr>
        <p:txBody>
          <a:bodyPr wrap="square" rtlCol="0">
            <a:spAutoFit/>
          </a:bodyPr>
          <a:lstStyle/>
          <a:p>
            <a:r>
              <a:rPr lang="fr-FR" b="1" i="1" dirty="0" smtClean="0">
                <a:solidFill>
                  <a:schemeClr val="bg1"/>
                </a:solidFill>
              </a:rPr>
              <a:t>18/- Remplir le moule avec la farce en creusant un sillon au milieu assez profond pour y poser les œufs durs (4 ou 5 en fonction de leur grosseur=. </a:t>
            </a:r>
            <a:endParaRPr lang="fr-FR" b="1" i="1" dirty="0">
              <a:solidFill>
                <a:schemeClr val="bg1"/>
              </a:solidFill>
            </a:endParaRPr>
          </a:p>
        </p:txBody>
      </p:sp>
      <p:sp>
        <p:nvSpPr>
          <p:cNvPr id="11" name="ZoneTexte 10"/>
          <p:cNvSpPr txBox="1"/>
          <p:nvPr/>
        </p:nvSpPr>
        <p:spPr>
          <a:xfrm>
            <a:off x="2001056" y="1998355"/>
            <a:ext cx="6103034" cy="469359"/>
          </a:xfrm>
          <a:prstGeom prst="rect">
            <a:avLst/>
          </a:prstGeom>
          <a:noFill/>
        </p:spPr>
        <p:txBody>
          <a:bodyPr wrap="square" rtlCol="0">
            <a:spAutoFit/>
          </a:bodyPr>
          <a:lstStyle/>
          <a:p>
            <a:r>
              <a:rPr lang="fr-FR" b="1" i="1" dirty="0" smtClean="0">
                <a:solidFill>
                  <a:schemeClr val="bg1"/>
                </a:solidFill>
              </a:rPr>
              <a:t>17/- étaler la pâte sur le papier cuisson en la laissant déborder des tous les côtés afin de pouvoir recouvrir la farce une fois le moule rempli. </a:t>
            </a:r>
            <a:endParaRPr lang="fr-FR" b="1" i="1" dirty="0">
              <a:solidFill>
                <a:schemeClr val="bg1"/>
              </a:solidFill>
            </a:endParaRPr>
          </a:p>
        </p:txBody>
      </p:sp>
    </p:spTree>
    <p:extLst>
      <p:ext uri="{BB962C8B-B14F-4D97-AF65-F5344CB8AC3E}">
        <p14:creationId xmlns:p14="http://schemas.microsoft.com/office/powerpoint/2010/main" val="222680733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11</a:t>
            </a:fld>
            <a:endParaRPr lang="fr-FR" dirty="0">
              <a:solidFill>
                <a:prstClr val="black">
                  <a:tint val="75000"/>
                </a:prstClr>
              </a:solidFill>
            </a:endParaRPr>
          </a:p>
        </p:txBody>
      </p:sp>
      <p:sp>
        <p:nvSpPr>
          <p:cNvPr id="3" name="Rectangle 2"/>
          <p:cNvSpPr>
            <a:spLocks noChangeArrowheads="1"/>
          </p:cNvSpPr>
          <p:nvPr/>
        </p:nvSpPr>
        <p:spPr bwMode="auto">
          <a:xfrm>
            <a:off x="147145" y="357352"/>
            <a:ext cx="8280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9" name="Picture 1" descr="Polpettone in cassetta"/>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t="-931" r="67200"/>
          <a:stretch/>
        </p:blipFill>
        <p:spPr bwMode="auto">
          <a:xfrm>
            <a:off x="79867" y="59207"/>
            <a:ext cx="2084432" cy="1380209"/>
          </a:xfrm>
          <a:prstGeom prst="rect">
            <a:avLst/>
          </a:prstGeom>
          <a:noFill/>
          <a:extLst>
            <a:ext uri="{909E8E84-426E-40DD-AFC4-6F175D3DCCD1}">
              <a14:hiddenFill xmlns:a14="http://schemas.microsoft.com/office/drawing/2010/main">
                <a:solidFill>
                  <a:srgbClr val="FFFFFF"/>
                </a:solidFill>
              </a14:hiddenFill>
            </a:ext>
          </a:extLst>
        </p:spPr>
      </p:pic>
      <p:sp>
        <p:nvSpPr>
          <p:cNvPr id="10" name="ZoneTexte 9"/>
          <p:cNvSpPr txBox="1"/>
          <p:nvPr/>
        </p:nvSpPr>
        <p:spPr>
          <a:xfrm>
            <a:off x="4061101" y="497466"/>
            <a:ext cx="3573864" cy="280846"/>
          </a:xfrm>
          <a:prstGeom prst="rect">
            <a:avLst/>
          </a:prstGeom>
          <a:noFill/>
        </p:spPr>
        <p:txBody>
          <a:bodyPr wrap="square" rtlCol="0">
            <a:spAutoFit/>
          </a:bodyPr>
          <a:lstStyle/>
          <a:p>
            <a:r>
              <a:rPr lang="fr-FR" b="1" i="1" dirty="0" smtClean="0">
                <a:solidFill>
                  <a:schemeClr val="bg1"/>
                </a:solidFill>
              </a:rPr>
              <a:t>19/- Déposer les œufs bien collés les uns aux autres</a:t>
            </a:r>
            <a:endParaRPr lang="fr-FR" b="1" i="1" dirty="0">
              <a:solidFill>
                <a:schemeClr val="bg1"/>
              </a:solidFill>
            </a:endParaRPr>
          </a:p>
        </p:txBody>
      </p:sp>
      <p:pic>
        <p:nvPicPr>
          <p:cNvPr id="11" name="Picture 5" descr="http://www.italienpasta.com/FOTO%20RICETTE%20NOV2013/polpettone%20sfoglia7.jpg"/>
          <p:cNvPicPr>
            <a:picLocks noChangeAspect="1" noChangeArrowheads="1"/>
          </p:cNvPicPr>
          <p:nvPr/>
        </p:nvPicPr>
        <p:blipFill>
          <a:blip r:embed="rId4" r:link="rId5" cstate="screen">
            <a:extLst>
              <a:ext uri="{28A0092B-C50C-407E-A947-70E740481C1C}">
                <a14:useLocalDpi xmlns:a14="http://schemas.microsoft.com/office/drawing/2010/main" val="0"/>
              </a:ext>
            </a:extLst>
          </a:blip>
          <a:srcRect/>
          <a:stretch>
            <a:fillRect/>
          </a:stretch>
        </p:blipFill>
        <p:spPr bwMode="auto">
          <a:xfrm>
            <a:off x="2164299" y="59208"/>
            <a:ext cx="1888006" cy="1380208"/>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 11"/>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pic>
        <p:nvPicPr>
          <p:cNvPr id="13" name="Picture 1" descr="Polpettone in cassetta"/>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l="33325" t="-116" r="33399"/>
          <a:stretch/>
        </p:blipFill>
        <p:spPr bwMode="auto">
          <a:xfrm>
            <a:off x="79868" y="1461807"/>
            <a:ext cx="2084431" cy="1583763"/>
          </a:xfrm>
          <a:prstGeom prst="rect">
            <a:avLst/>
          </a:prstGeom>
          <a:noFill/>
          <a:extLst>
            <a:ext uri="{909E8E84-426E-40DD-AFC4-6F175D3DCCD1}">
              <a14:hiddenFill xmlns:a14="http://schemas.microsoft.com/office/drawing/2010/main">
                <a:solidFill>
                  <a:srgbClr val="FFFFFF"/>
                </a:solidFill>
              </a14:hiddenFill>
            </a:ext>
          </a:extLst>
        </p:spPr>
      </p:pic>
      <p:sp>
        <p:nvSpPr>
          <p:cNvPr id="14" name="ZoneTexte 13"/>
          <p:cNvSpPr txBox="1"/>
          <p:nvPr/>
        </p:nvSpPr>
        <p:spPr>
          <a:xfrm>
            <a:off x="2164299" y="2223548"/>
            <a:ext cx="2935806" cy="280846"/>
          </a:xfrm>
          <a:prstGeom prst="rect">
            <a:avLst/>
          </a:prstGeom>
          <a:noFill/>
        </p:spPr>
        <p:txBody>
          <a:bodyPr wrap="square" rtlCol="0">
            <a:spAutoFit/>
          </a:bodyPr>
          <a:lstStyle/>
          <a:p>
            <a:r>
              <a:rPr lang="fr-FR" b="1" i="1" dirty="0" smtClean="0">
                <a:solidFill>
                  <a:schemeClr val="bg1"/>
                </a:solidFill>
              </a:rPr>
              <a:t>20/- Recouvrir les œufs avec de la farce</a:t>
            </a:r>
            <a:endParaRPr lang="fr-FR" b="1" i="1" dirty="0">
              <a:solidFill>
                <a:schemeClr val="bg1"/>
              </a:solidFill>
            </a:endParaRPr>
          </a:p>
        </p:txBody>
      </p:sp>
      <p:pic>
        <p:nvPicPr>
          <p:cNvPr id="15" name="Picture 1" descr="Polpettone in cassetta"/>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l="66502" t="15070"/>
          <a:stretch/>
        </p:blipFill>
        <p:spPr bwMode="auto">
          <a:xfrm>
            <a:off x="74507" y="3067960"/>
            <a:ext cx="2089792" cy="1561104"/>
          </a:xfrm>
          <a:prstGeom prst="rect">
            <a:avLst/>
          </a:prstGeom>
          <a:noFill/>
          <a:extLst>
            <a:ext uri="{909E8E84-426E-40DD-AFC4-6F175D3DCCD1}">
              <a14:hiddenFill xmlns:a14="http://schemas.microsoft.com/office/drawing/2010/main">
                <a:solidFill>
                  <a:srgbClr val="FFFFFF"/>
                </a:solidFill>
              </a14:hiddenFill>
            </a:ext>
          </a:extLst>
        </p:spPr>
      </p:pic>
      <p:sp>
        <p:nvSpPr>
          <p:cNvPr id="16" name="ZoneTexte 15"/>
          <p:cNvSpPr txBox="1"/>
          <p:nvPr/>
        </p:nvSpPr>
        <p:spPr>
          <a:xfrm>
            <a:off x="2164299" y="3700619"/>
            <a:ext cx="5792297" cy="280846"/>
          </a:xfrm>
          <a:prstGeom prst="rect">
            <a:avLst/>
          </a:prstGeom>
          <a:noFill/>
        </p:spPr>
        <p:txBody>
          <a:bodyPr wrap="square" rtlCol="0">
            <a:spAutoFit/>
          </a:bodyPr>
          <a:lstStyle/>
          <a:p>
            <a:r>
              <a:rPr lang="fr-FR" b="1" i="1" dirty="0" smtClean="0">
                <a:solidFill>
                  <a:schemeClr val="bg1"/>
                </a:solidFill>
              </a:rPr>
              <a:t>21/- Fermez la pâte feuilletée en repliant les bords vers le centre du moule.  </a:t>
            </a:r>
            <a:endParaRPr lang="fr-FR" b="1" i="1" dirty="0">
              <a:solidFill>
                <a:schemeClr val="bg1"/>
              </a:solidFill>
            </a:endParaRPr>
          </a:p>
        </p:txBody>
      </p:sp>
    </p:spTree>
    <p:extLst>
      <p:ext uri="{BB962C8B-B14F-4D97-AF65-F5344CB8AC3E}">
        <p14:creationId xmlns:p14="http://schemas.microsoft.com/office/powerpoint/2010/main" val="391677949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0-#ppt_w/2"/>
                                          </p:val>
                                        </p:tav>
                                        <p:tav tm="100000">
                                          <p:val>
                                            <p:strVal val="#ppt_x"/>
                                          </p:val>
                                        </p:tav>
                                      </p:tavLst>
                                    </p:anim>
                                    <p:anim calcmode="lin" valueType="num">
                                      <p:cBhvr additive="base">
                                        <p:cTn id="1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12</a:t>
            </a:fld>
            <a:endParaRPr lang="fr-FR" dirty="0">
              <a:solidFill>
                <a:prstClr val="black">
                  <a:tint val="75000"/>
                </a:prstClr>
              </a:solidFill>
            </a:endParaRPr>
          </a:p>
        </p:txBody>
      </p:sp>
      <p:sp>
        <p:nvSpPr>
          <p:cNvPr id="3" name="Rectangle 2"/>
          <p:cNvSpPr>
            <a:spLocks noChangeArrowheads="1"/>
          </p:cNvSpPr>
          <p:nvPr/>
        </p:nvSpPr>
        <p:spPr bwMode="auto">
          <a:xfrm>
            <a:off x="1076890" y="414528"/>
            <a:ext cx="8280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6145" name="Picture 1" descr="Polpettone in cassetta"/>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t="604" r="66823"/>
          <a:stretch/>
        </p:blipFill>
        <p:spPr bwMode="auto">
          <a:xfrm>
            <a:off x="85213" y="39469"/>
            <a:ext cx="1973529" cy="139687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 descr="Polpettone in cassetta"/>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l="33282" t="-617" r="33756"/>
          <a:stretch/>
        </p:blipFill>
        <p:spPr bwMode="auto">
          <a:xfrm>
            <a:off x="85213" y="1486458"/>
            <a:ext cx="1973529" cy="1521687"/>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p:cNvSpPr txBox="1"/>
          <p:nvPr/>
        </p:nvSpPr>
        <p:spPr>
          <a:xfrm>
            <a:off x="2074150" y="2104302"/>
            <a:ext cx="5928822" cy="280846"/>
          </a:xfrm>
          <a:prstGeom prst="rect">
            <a:avLst/>
          </a:prstGeom>
          <a:noFill/>
        </p:spPr>
        <p:txBody>
          <a:bodyPr wrap="square" rtlCol="0">
            <a:spAutoFit/>
          </a:bodyPr>
          <a:lstStyle/>
          <a:p>
            <a:r>
              <a:rPr lang="fr-FR" b="1" i="1" dirty="0" smtClean="0">
                <a:solidFill>
                  <a:schemeClr val="bg1"/>
                </a:solidFill>
              </a:rPr>
              <a:t>23/-’il reste quelques bouts de pâte, on peut décorer le haut de la préparation. </a:t>
            </a:r>
            <a:endParaRPr lang="fr-FR" b="1" i="1" dirty="0">
              <a:solidFill>
                <a:schemeClr val="bg1"/>
              </a:solidFill>
            </a:endParaRPr>
          </a:p>
        </p:txBody>
      </p:sp>
      <p:sp>
        <p:nvSpPr>
          <p:cNvPr id="9" name="ZoneTexte 8"/>
          <p:cNvSpPr txBox="1"/>
          <p:nvPr/>
        </p:nvSpPr>
        <p:spPr>
          <a:xfrm>
            <a:off x="2074150" y="456074"/>
            <a:ext cx="5990990" cy="469359"/>
          </a:xfrm>
          <a:prstGeom prst="rect">
            <a:avLst/>
          </a:prstGeom>
          <a:noFill/>
        </p:spPr>
        <p:txBody>
          <a:bodyPr wrap="square" rtlCol="0">
            <a:spAutoFit/>
          </a:bodyPr>
          <a:lstStyle/>
          <a:p>
            <a:r>
              <a:rPr lang="fr-FR" b="1" i="1" dirty="0" smtClean="0">
                <a:solidFill>
                  <a:schemeClr val="bg1"/>
                </a:solidFill>
              </a:rPr>
              <a:t>22/- Battre un œuf mélangé à une cuillérée de lait, fermer la pâte en repliant les bords vers le centre du moule et dorer le dessus avec l’œuf.  </a:t>
            </a:r>
            <a:endParaRPr lang="fr-FR" b="1" i="1" dirty="0">
              <a:solidFill>
                <a:schemeClr val="bg1"/>
              </a:solidFill>
            </a:endParaRPr>
          </a:p>
        </p:txBody>
      </p:sp>
      <p:pic>
        <p:nvPicPr>
          <p:cNvPr id="10" name="Image 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pic>
        <p:nvPicPr>
          <p:cNvPr id="11" name="Picture 1" descr="Polpettone in cassetta"/>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l="67186" t="-618"/>
          <a:stretch/>
        </p:blipFill>
        <p:spPr bwMode="auto">
          <a:xfrm>
            <a:off x="85213" y="3058264"/>
            <a:ext cx="1988937" cy="1567792"/>
          </a:xfrm>
          <a:prstGeom prst="rect">
            <a:avLst/>
          </a:prstGeom>
          <a:noFill/>
          <a:extLst>
            <a:ext uri="{909E8E84-426E-40DD-AFC4-6F175D3DCCD1}">
              <a14:hiddenFill xmlns:a14="http://schemas.microsoft.com/office/drawing/2010/main">
                <a:solidFill>
                  <a:srgbClr val="FFFFFF"/>
                </a:solidFill>
              </a14:hiddenFill>
            </a:ext>
          </a:extLst>
        </p:spPr>
      </p:pic>
      <p:sp>
        <p:nvSpPr>
          <p:cNvPr id="12" name="ZoneTexte 11"/>
          <p:cNvSpPr txBox="1"/>
          <p:nvPr/>
        </p:nvSpPr>
        <p:spPr>
          <a:xfrm>
            <a:off x="2074149" y="3564017"/>
            <a:ext cx="6050195" cy="469359"/>
          </a:xfrm>
          <a:prstGeom prst="rect">
            <a:avLst/>
          </a:prstGeom>
          <a:noFill/>
        </p:spPr>
        <p:txBody>
          <a:bodyPr wrap="square" rtlCol="0">
            <a:spAutoFit/>
          </a:bodyPr>
          <a:lstStyle/>
          <a:p>
            <a:r>
              <a:rPr lang="fr-FR" b="1" i="1" dirty="0" smtClean="0">
                <a:solidFill>
                  <a:schemeClr val="bg1"/>
                </a:solidFill>
              </a:rPr>
              <a:t>24/- Préchauffer le four à 170°, y enfourner le moule et laisser cuire pendant 60 min Éteindre le four après ce délais, et laisser tiédir à l’intérieur pendant ¼ d’heure </a:t>
            </a:r>
            <a:endParaRPr lang="fr-FR" b="1" i="1" dirty="0">
              <a:solidFill>
                <a:schemeClr val="bg1"/>
              </a:solidFill>
            </a:endParaRPr>
          </a:p>
        </p:txBody>
      </p:sp>
    </p:spTree>
    <p:extLst>
      <p:ext uri="{BB962C8B-B14F-4D97-AF65-F5344CB8AC3E}">
        <p14:creationId xmlns:p14="http://schemas.microsoft.com/office/powerpoint/2010/main" val="203920797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0-#ppt_w/2"/>
                                          </p:val>
                                        </p:tav>
                                        <p:tav tm="100000">
                                          <p:val>
                                            <p:strVal val="#ppt_x"/>
                                          </p:val>
                                        </p:tav>
                                      </p:tavLst>
                                    </p:anim>
                                    <p:anim calcmode="lin" valueType="num">
                                      <p:cBhvr additive="base">
                                        <p:cTn id="14"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6802083" y="4337621"/>
            <a:ext cx="909040" cy="249164"/>
          </a:xfrm>
        </p:spPr>
        <p:txBody>
          <a:bodyPr/>
          <a:lstStyle/>
          <a:p>
            <a:fld id="{216D6DEA-369B-4E75-9939-9030780B741F}" type="slidenum">
              <a:rPr lang="fr-FR" smtClean="0">
                <a:solidFill>
                  <a:prstClr val="black">
                    <a:tint val="75000"/>
                  </a:prstClr>
                </a:solidFill>
              </a:rPr>
              <a:pPr/>
              <a:t>13</a:t>
            </a:fld>
            <a:endParaRPr lang="fr-FR" dirty="0">
              <a:solidFill>
                <a:prstClr val="black">
                  <a:tint val="75000"/>
                </a:prstClr>
              </a:solidFill>
            </a:endParaRPr>
          </a:p>
        </p:txBody>
      </p:sp>
      <p:sp>
        <p:nvSpPr>
          <p:cNvPr id="3" name="Rectangle 2"/>
          <p:cNvSpPr>
            <a:spLocks noChangeArrowheads="1"/>
          </p:cNvSpPr>
          <p:nvPr/>
        </p:nvSpPr>
        <p:spPr bwMode="auto">
          <a:xfrm>
            <a:off x="210206" y="378372"/>
            <a:ext cx="8280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206" y="115452"/>
            <a:ext cx="3453972" cy="3776013"/>
          </a:xfrm>
          <a:prstGeom prst="rect">
            <a:avLst/>
          </a:prstGeom>
        </p:spPr>
      </p:pic>
      <p:sp>
        <p:nvSpPr>
          <p:cNvPr id="9" name="Bouton d'action : Retour 8">
            <a:hlinkClick r:id="rId3" action="ppaction://hlinksldjump" highlightClick="1"/>
          </p:cNvPr>
          <p:cNvSpPr/>
          <p:nvPr/>
        </p:nvSpPr>
        <p:spPr>
          <a:xfrm>
            <a:off x="7769247" y="4337621"/>
            <a:ext cx="511153" cy="342329"/>
          </a:xfrm>
          <a:prstGeom prst="actionButtonRetur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5685" y="115451"/>
            <a:ext cx="4202875" cy="3776014"/>
          </a:xfrm>
          <a:prstGeom prst="rect">
            <a:avLst/>
          </a:prstGeom>
        </p:spPr>
      </p:pic>
      <p:sp>
        <p:nvSpPr>
          <p:cNvPr id="6" name="ZoneTexte 5"/>
          <p:cNvSpPr txBox="1"/>
          <p:nvPr/>
        </p:nvSpPr>
        <p:spPr>
          <a:xfrm>
            <a:off x="1861692" y="3999067"/>
            <a:ext cx="4650941" cy="338554"/>
          </a:xfrm>
          <a:prstGeom prst="rect">
            <a:avLst/>
          </a:prstGeom>
          <a:noFill/>
        </p:spPr>
        <p:txBody>
          <a:bodyPr wrap="square" rtlCol="0">
            <a:spAutoFit/>
          </a:bodyPr>
          <a:lstStyle/>
          <a:p>
            <a:pPr algn="ctr"/>
            <a:r>
              <a:rPr lang="fr-FR" sz="1600" b="1" i="1" dirty="0" smtClean="0">
                <a:solidFill>
                  <a:schemeClr val="bg1"/>
                </a:solidFill>
              </a:rPr>
              <a:t>Et voici le résultat : avec l’ajout d’œufs et sans.</a:t>
            </a:r>
            <a:endParaRPr lang="fr-FR" sz="1600" b="1" i="1" dirty="0">
              <a:solidFill>
                <a:schemeClr val="bg1"/>
              </a:solidFill>
            </a:endParaRPr>
          </a:p>
        </p:txBody>
      </p:sp>
    </p:spTree>
    <p:extLst>
      <p:ext uri="{BB962C8B-B14F-4D97-AF65-F5344CB8AC3E}">
        <p14:creationId xmlns:p14="http://schemas.microsoft.com/office/powerpoint/2010/main" val="423820342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14</a:t>
            </a:fld>
            <a:endParaRPr lang="fr-FR" dirty="0">
              <a:solidFill>
                <a:prstClr val="black">
                  <a:tint val="75000"/>
                </a:prstClr>
              </a:solidFill>
            </a:endParaRPr>
          </a:p>
        </p:txBody>
      </p:sp>
      <p:sp>
        <p:nvSpPr>
          <p:cNvPr id="3" name="WordArt 2"/>
          <p:cNvSpPr>
            <a:spLocks noChangeArrowheads="1" noChangeShapeType="1" noTextEdit="1"/>
          </p:cNvSpPr>
          <p:nvPr/>
        </p:nvSpPr>
        <p:spPr bwMode="auto">
          <a:xfrm>
            <a:off x="1861693" y="1368311"/>
            <a:ext cx="5052223" cy="2341915"/>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rtl="0">
              <a:buNone/>
            </a:pPr>
            <a:r>
              <a:rPr lang="fr-FR" sz="3200" b="1" kern="10" spc="0" dirty="0" smtClean="0">
                <a:ln w="9525">
                  <a:solidFill>
                    <a:srgbClr val="000000"/>
                  </a:solidFill>
                  <a:round/>
                  <a:headEnd/>
                  <a:tailEnd/>
                </a:ln>
                <a:solidFill>
                  <a:srgbClr val="FFFF00"/>
                </a:solidFill>
                <a:effectLst/>
                <a:latin typeface="Algerian" panose="04020705040A02060702" pitchFamily="82" charset="0"/>
              </a:rPr>
              <a:t>BLANC DE POULET</a:t>
            </a:r>
          </a:p>
          <a:p>
            <a:pPr algn="ctr" rtl="0">
              <a:buNone/>
            </a:pPr>
            <a:r>
              <a:rPr lang="fr-FR" sz="3200" b="1" kern="10" spc="0" dirty="0" smtClean="0">
                <a:ln w="9525">
                  <a:solidFill>
                    <a:srgbClr val="000000"/>
                  </a:solidFill>
                  <a:round/>
                  <a:headEnd/>
                  <a:tailEnd/>
                </a:ln>
                <a:solidFill>
                  <a:srgbClr val="FFFF00"/>
                </a:solidFill>
                <a:effectLst/>
                <a:latin typeface="Algerian" panose="04020705040A02060702" pitchFamily="82" charset="0"/>
              </a:rPr>
              <a:t>EN </a:t>
            </a:r>
            <a:r>
              <a:rPr lang="fr-FR" sz="3200" b="1" kern="10" spc="0" dirty="0" err="1" smtClean="0">
                <a:ln w="9525">
                  <a:solidFill>
                    <a:srgbClr val="000000"/>
                  </a:solidFill>
                  <a:round/>
                  <a:headEnd/>
                  <a:tailEnd/>
                </a:ln>
                <a:solidFill>
                  <a:srgbClr val="FFFF00"/>
                </a:solidFill>
                <a:effectLst/>
                <a:latin typeface="Algerian" panose="04020705040A02060702" pitchFamily="82" charset="0"/>
              </a:rPr>
              <a:t>CROûTE</a:t>
            </a:r>
            <a:endParaRPr lang="fr-FR" sz="3200" b="1" kern="10" spc="0" dirty="0">
              <a:ln w="9525">
                <a:solidFill>
                  <a:srgbClr val="000000"/>
                </a:solidFill>
                <a:round/>
                <a:headEnd/>
                <a:tailEnd/>
              </a:ln>
              <a:solidFill>
                <a:srgbClr val="FFFF00"/>
              </a:solidFill>
              <a:effectLst/>
              <a:latin typeface="Algerian" panose="04020705040A02060702" pitchFamily="82" charset="0"/>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0425" y="3935073"/>
            <a:ext cx="882288" cy="651712"/>
          </a:xfrm>
          <a:prstGeom prst="rect">
            <a:avLst/>
          </a:prstGeom>
        </p:spPr>
      </p:pic>
    </p:spTree>
    <p:extLst>
      <p:ext uri="{BB962C8B-B14F-4D97-AF65-F5344CB8AC3E}">
        <p14:creationId xmlns:p14="http://schemas.microsoft.com/office/powerpoint/2010/main" val="80241834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7127006" y="4348456"/>
            <a:ext cx="496131" cy="249164"/>
          </a:xfrm>
        </p:spPr>
        <p:txBody>
          <a:bodyPr/>
          <a:lstStyle/>
          <a:p>
            <a:fld id="{216D6DEA-369B-4E75-9939-9030780B741F}" type="slidenum">
              <a:rPr lang="fr-FR" b="1" smtClean="0">
                <a:solidFill>
                  <a:srgbClr val="FFFF00"/>
                </a:solidFill>
              </a:rPr>
              <a:pPr/>
              <a:t>15</a:t>
            </a:fld>
            <a:endParaRPr lang="fr-FR" b="1" dirty="0">
              <a:solidFill>
                <a:srgbClr val="FFFF00"/>
              </a:solidFill>
            </a:endParaRPr>
          </a:p>
        </p:txBody>
      </p:sp>
      <p:sp>
        <p:nvSpPr>
          <p:cNvPr id="6" name="ZoneTexte 5"/>
          <p:cNvSpPr txBox="1"/>
          <p:nvPr/>
        </p:nvSpPr>
        <p:spPr>
          <a:xfrm>
            <a:off x="1896792" y="128796"/>
            <a:ext cx="4394383" cy="490776"/>
          </a:xfrm>
          <a:prstGeom prst="bevel">
            <a:avLst/>
          </a:prstGeom>
          <a:solidFill>
            <a:schemeClr val="tx1"/>
          </a:solidFill>
        </p:spPr>
        <p:txBody>
          <a:bodyPr wrap="square" rtlCol="0">
            <a:spAutoFit/>
          </a:bodyPr>
          <a:lstStyle/>
          <a:p>
            <a:pPr algn="ctr"/>
            <a:r>
              <a:rPr lang="fr-FR" sz="1800" b="1" dirty="0" smtClean="0">
                <a:solidFill>
                  <a:schemeClr val="bg1"/>
                </a:solidFill>
                <a:latin typeface="Algerian" panose="04020705040A02060702" pitchFamily="82" charset="0"/>
              </a:rPr>
              <a:t>Poulet en croûte</a:t>
            </a:r>
            <a:endParaRPr lang="fr-FR" sz="1800" b="1" dirty="0">
              <a:solidFill>
                <a:schemeClr val="bg1"/>
              </a:solidFill>
              <a:latin typeface="Algerian" panose="04020705040A02060702" pitchFamily="82" charset="0"/>
            </a:endParaRPr>
          </a:p>
        </p:txBody>
      </p:sp>
      <p:sp>
        <p:nvSpPr>
          <p:cNvPr id="7" name="ZoneTexte 6"/>
          <p:cNvSpPr txBox="1"/>
          <p:nvPr/>
        </p:nvSpPr>
        <p:spPr>
          <a:xfrm>
            <a:off x="1948326" y="3996586"/>
            <a:ext cx="4725131" cy="338554"/>
          </a:xfrm>
          <a:prstGeom prst="rect">
            <a:avLst/>
          </a:prstGeom>
          <a:noFill/>
        </p:spPr>
        <p:txBody>
          <a:bodyPr wrap="square" rtlCol="0">
            <a:spAutoFit/>
          </a:bodyPr>
          <a:lstStyle/>
          <a:p>
            <a:pPr>
              <a:spcAft>
                <a:spcPts val="0"/>
              </a:spcAft>
            </a:pPr>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1</a:t>
            </a:r>
            <a:r>
              <a:rPr lang="fr-FR" sz="16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quantité suffisante pour remplir un moule à cake </a:t>
            </a:r>
            <a:r>
              <a:rPr lang="fr-FR" sz="1600" b="1" dirty="0" smtClean="0">
                <a:solidFill>
                  <a:srgbClr val="FFFF00"/>
                </a:solidFill>
                <a:latin typeface="Script MT Bold" panose="03040602040607080904" pitchFamily="66" charset="0"/>
                <a:ea typeface="Calibri" panose="020F0502020204030204" pitchFamily="34" charset="0"/>
                <a:cs typeface="Times New Roman" panose="02020603050405020304" pitchFamily="18" charset="0"/>
              </a:rPr>
              <a:t>.  </a:t>
            </a:r>
            <a:endParaRPr lang="fr-FR" sz="1600" b="1" i="1" dirty="0">
              <a:solidFill>
                <a:srgbClr val="FFFF00"/>
              </a:solidFill>
              <a:latin typeface="Script MT Bold" panose="03040602040607080904" pitchFamily="66" charset="0"/>
            </a:endParaRPr>
          </a:p>
        </p:txBody>
      </p:sp>
      <p:sp>
        <p:nvSpPr>
          <p:cNvPr id="4" name="ZoneTexte 3"/>
          <p:cNvSpPr txBox="1"/>
          <p:nvPr/>
        </p:nvSpPr>
        <p:spPr>
          <a:xfrm>
            <a:off x="2164299" y="716357"/>
            <a:ext cx="3931383" cy="2485787"/>
          </a:xfrm>
          <a:prstGeom prst="roundRect">
            <a:avLst/>
          </a:prstGeom>
          <a:solidFill>
            <a:schemeClr val="tx1"/>
          </a:solidFill>
          <a:ln w="57150">
            <a:solidFill>
              <a:schemeClr val="bg1"/>
            </a:solidFill>
          </a:ln>
        </p:spPr>
        <p:txBody>
          <a:bodyPr wrap="square" rtlCol="0">
            <a:spAutoFit/>
          </a:bodyPr>
          <a:lstStyle/>
          <a:p>
            <a:r>
              <a:rPr lang="fr-FR" sz="1400" dirty="0" smtClean="0">
                <a:solidFill>
                  <a:schemeClr val="bg1"/>
                </a:solidFill>
                <a:latin typeface="Script MT Bold" panose="03040602040607080904" pitchFamily="66" charset="0"/>
              </a:rPr>
              <a:t>Ingrédients : </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600 </a:t>
            </a:r>
            <a:r>
              <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rPr>
              <a:t>gr de </a:t>
            </a:r>
            <a:r>
              <a:rPr lang="fr-FR" sz="1100" b="1" dirty="0" smtClean="0">
                <a:solidFill>
                  <a:schemeClr val="bg1"/>
                </a:solidFill>
                <a:latin typeface="Perpetua Titling MT" panose="02020502060505020804" pitchFamily="18" charset="0"/>
                <a:ea typeface="Calibri" panose="020F0502020204030204" pitchFamily="34" charset="0"/>
                <a:cs typeface="Times New Roman" panose="02020603050405020304" pitchFamily="18" charset="0"/>
              </a:rPr>
              <a:t>blancs de poulet  </a:t>
            </a:r>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(4 gros blancs)</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400 gr de champignons de Paris</a:t>
            </a:r>
          </a:p>
          <a:p>
            <a:r>
              <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rPr>
              <a:t>100 gr de parmesan râpé</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50 gr de beurre </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10 gr de gingembre </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3 </a:t>
            </a:r>
            <a:r>
              <a:rPr lang="fr-FR" sz="1400" b="1" dirty="0" err="1"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echalotes</a:t>
            </a:r>
            <a:endPar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endParaRP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sel, poivre, persil </a:t>
            </a:r>
            <a:r>
              <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rPr>
              <a:t>haché</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1 brique de pâte feuilletée </a:t>
            </a:r>
          </a:p>
          <a:p>
            <a:r>
              <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rPr>
              <a:t> </a:t>
            </a:r>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1 feuille de papier cuisson </a:t>
            </a:r>
            <a:r>
              <a:rPr lang="en-US"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a:t>
            </a:r>
            <a:r>
              <a:rPr lang="fr-FR" sz="1400" b="1" i="1" dirty="0" smtClean="0">
                <a:solidFill>
                  <a:schemeClr val="bg1"/>
                </a:solidFill>
                <a:latin typeface="Script MT Bold" panose="03040602040607080904" pitchFamily="66" charset="0"/>
              </a:rPr>
              <a:t> </a:t>
            </a:r>
            <a:endParaRPr lang="fr-FR" sz="1400" dirty="0">
              <a:solidFill>
                <a:schemeClr val="bg1"/>
              </a:solidFill>
              <a:latin typeface="Script MT Bold" panose="03040602040607080904" pitchFamily="66" charset="0"/>
            </a:endParaRPr>
          </a:p>
        </p:txBody>
      </p:sp>
      <p:pic>
        <p:nvPicPr>
          <p:cNvPr id="15" name="Image 14"/>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flipH="1">
            <a:off x="328181" y="221031"/>
            <a:ext cx="1007635" cy="1265863"/>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11781" b="48112"/>
          <a:stretch/>
        </p:blipFill>
        <p:spPr>
          <a:xfrm rot="21600000">
            <a:off x="4211167" y="3264467"/>
            <a:ext cx="1828813" cy="595013"/>
          </a:xfrm>
          <a:prstGeom prst="rect">
            <a:avLst/>
          </a:prstGeom>
        </p:spPr>
      </p:pic>
      <p:pic>
        <p:nvPicPr>
          <p:cNvPr id="8" name="Image 7"/>
          <p:cNvPicPr>
            <a:picLocks noChangeAspect="1"/>
          </p:cNvPicPr>
          <p:nvPr/>
        </p:nvPicPr>
        <p:blipFill rotWithShape="1">
          <a:blip r:embed="rId4">
            <a:extLst>
              <a:ext uri="{28A0092B-C50C-407E-A947-70E740481C1C}">
                <a14:useLocalDpi xmlns:a14="http://schemas.microsoft.com/office/drawing/2010/main" val="0"/>
              </a:ext>
            </a:extLst>
          </a:blip>
          <a:srcRect l="-910" t="19079" r="-96" b="12719"/>
          <a:stretch/>
        </p:blipFill>
        <p:spPr>
          <a:xfrm>
            <a:off x="2245656" y="3264468"/>
            <a:ext cx="1965511" cy="595013"/>
          </a:xfrm>
          <a:prstGeom prst="rect">
            <a:avLst/>
          </a:prstGeom>
        </p:spPr>
      </p:pic>
      <p:pic>
        <p:nvPicPr>
          <p:cNvPr id="11" name="Image 10"/>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36179481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autoRev="1" fill="hold" nodeType="withEffect">
                                  <p:stCondLst>
                                    <p:cond delay="0"/>
                                  </p:stCondLst>
                                  <p:childTnLst>
                                    <p:animMotion origin="layout" path="M -0.00537 0.13873 L -0.00537 0.13873 C -0.00518 0.14382 -0.00498 0.14891 -0.0046 0.154 C -0.00441 0.1557 -0.00364 0.15705 -0.00364 0.15909 C -0.00307 0.16621 -0.00288 0.17367 -0.00268 0.18114 C -0.00288 0.2405 -0.00307 0.29986 -0.00364 0.35922 C -0.00364 0.36567 -0.00441 0.37177 -0.0046 0.37788 C -0.00498 0.39281 -0.00518 0.40739 -0.00537 0.42232 C -0.00518 0.45556 -0.00498 0.48914 -0.0046 0.52238 C -0.00441 0.52781 -0.00307 0.57089 -0.00268 0.57835 C -0.00173 0.59871 -0.00115 0.58344 -0.00077 0.61058 C -0.00058 0.62822 -0.00077 0.64586 -0.00077 0.6635 L -0.00077 0.6635 " pathEditMode="relative" ptsTypes="AAAAAAAAAAAAA">
                                      <p:cBhvr>
                                        <p:cTn id="6" dur="14000" fill="hold"/>
                                        <p:tgtEl>
                                          <p:spTgt spid="1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16</a:t>
            </a:fld>
            <a:endParaRPr lang="fr-FR" dirty="0">
              <a:solidFill>
                <a:prstClr val="black">
                  <a:tint val="75000"/>
                </a:prstClr>
              </a:solidFill>
            </a:endParaRPr>
          </a:p>
        </p:txBody>
      </p:sp>
      <p:sp>
        <p:nvSpPr>
          <p:cNvPr id="3" name="Rectangle 2"/>
          <p:cNvSpPr/>
          <p:nvPr/>
        </p:nvSpPr>
        <p:spPr>
          <a:xfrm>
            <a:off x="140424" y="180387"/>
            <a:ext cx="7983921" cy="4051109"/>
          </a:xfrm>
          <a:prstGeom prst="rect">
            <a:avLst/>
          </a:prstGeom>
        </p:spPr>
        <p:txBody>
          <a:bodyPr wrap="square">
            <a:spAutoFit/>
          </a:bodyPr>
          <a:lstStyle/>
          <a:p>
            <a:r>
              <a:rPr lang="fr-FR" b="1" i="1" dirty="0" smtClean="0">
                <a:solidFill>
                  <a:schemeClr val="bg1"/>
                </a:solidFill>
                <a:latin typeface="Times New Roman" panose="02020603050405020304" pitchFamily="18" charset="0"/>
                <a:cs typeface="Times New Roman" panose="02020603050405020304" pitchFamily="18" charset="0"/>
              </a:rPr>
              <a:t>Nous sommes en 2015 et peu de restaurants, même renommés, se donnent la peine de faire figurer sur leur carte une des farces les succulents de la cuisine française : la DUXELLES, hachis de champignons finement hachés et étuvés au beurre avec des oignons et des échalotes, utilisé pour corser ou farcir toutes sortes de préparations culinaires. </a:t>
            </a:r>
          </a:p>
          <a:p>
            <a:r>
              <a:rPr lang="fr-FR" b="1" i="1" dirty="0" smtClean="0">
                <a:solidFill>
                  <a:schemeClr val="bg1"/>
                </a:solidFill>
                <a:latin typeface="Times New Roman" panose="02020603050405020304" pitchFamily="18" charset="0"/>
                <a:cs typeface="Times New Roman" panose="02020603050405020304" pitchFamily="18" charset="0"/>
              </a:rPr>
              <a:t>Elle a été créé, dans les années 1620, par François Pierre de la Varenne, cuisinier du Marquis d’</a:t>
            </a:r>
            <a:r>
              <a:rPr lang="fr-FR" b="1" i="1" dirty="0" err="1" smtClean="0">
                <a:solidFill>
                  <a:schemeClr val="bg1"/>
                </a:solidFill>
                <a:latin typeface="Times New Roman" panose="02020603050405020304" pitchFamily="18" charset="0"/>
                <a:cs typeface="Times New Roman" panose="02020603050405020304" pitchFamily="18" charset="0"/>
              </a:rPr>
              <a:t>Uxelles</a:t>
            </a:r>
            <a:r>
              <a:rPr lang="fr-FR" b="1" i="1" dirty="0" smtClean="0">
                <a:solidFill>
                  <a:schemeClr val="bg1"/>
                </a:solidFill>
                <a:latin typeface="Times New Roman" panose="02020603050405020304" pitchFamily="18" charset="0"/>
                <a:cs typeface="Times New Roman" panose="02020603050405020304" pitchFamily="18" charset="0"/>
              </a:rPr>
              <a:t>, village du Jura dont les habitants </a:t>
            </a:r>
            <a:r>
              <a:rPr lang="fr-FR" b="1" i="1" dirty="0">
                <a:solidFill>
                  <a:schemeClr val="bg1"/>
                </a:solidFill>
                <a:latin typeface="Times New Roman" panose="02020603050405020304" pitchFamily="18" charset="0"/>
                <a:cs typeface="Times New Roman" panose="02020603050405020304" pitchFamily="18" charset="0"/>
              </a:rPr>
              <a:t>sont appelés les </a:t>
            </a:r>
            <a:r>
              <a:rPr lang="fr-FR" b="1" i="1" dirty="0" err="1">
                <a:solidFill>
                  <a:schemeClr val="bg1"/>
                </a:solidFill>
                <a:latin typeface="Times New Roman" panose="02020603050405020304" pitchFamily="18" charset="0"/>
                <a:cs typeface="Times New Roman" panose="02020603050405020304" pitchFamily="18" charset="0"/>
              </a:rPr>
              <a:t>Uxellois</a:t>
            </a:r>
            <a:r>
              <a:rPr lang="fr-FR" b="1" i="1" dirty="0">
                <a:solidFill>
                  <a:schemeClr val="bg1"/>
                </a:solidFill>
                <a:latin typeface="Times New Roman" panose="02020603050405020304" pitchFamily="18" charset="0"/>
                <a:cs typeface="Times New Roman" panose="02020603050405020304" pitchFamily="18" charset="0"/>
              </a:rPr>
              <a:t> et les </a:t>
            </a:r>
            <a:r>
              <a:rPr lang="fr-FR" b="1" i="1" dirty="0" err="1" smtClean="0">
                <a:solidFill>
                  <a:schemeClr val="bg1"/>
                </a:solidFill>
                <a:latin typeface="Times New Roman" panose="02020603050405020304" pitchFamily="18" charset="0"/>
                <a:cs typeface="Times New Roman" panose="02020603050405020304" pitchFamily="18" charset="0"/>
              </a:rPr>
              <a:t>Uxelloises</a:t>
            </a:r>
            <a:r>
              <a:rPr lang="fr-FR" b="1" i="1" dirty="0" smtClean="0">
                <a:solidFill>
                  <a:schemeClr val="bg1"/>
                </a:solidFill>
                <a:latin typeface="Times New Roman" panose="02020603050405020304" pitchFamily="18" charset="0"/>
                <a:cs typeface="Times New Roman" panose="02020603050405020304" pitchFamily="18" charset="0"/>
              </a:rPr>
              <a:t>.</a:t>
            </a:r>
            <a:br>
              <a:rPr lang="fr-FR" b="1" i="1" dirty="0" smtClean="0">
                <a:solidFill>
                  <a:schemeClr val="bg1"/>
                </a:solidFill>
                <a:latin typeface="Times New Roman" panose="02020603050405020304" pitchFamily="18" charset="0"/>
                <a:cs typeface="Times New Roman" panose="02020603050405020304" pitchFamily="18" charset="0"/>
              </a:rPr>
            </a:br>
            <a:endParaRPr lang="fr-FR" b="1" i="1" dirty="0">
              <a:solidFill>
                <a:schemeClr val="bg1"/>
              </a:solidFill>
              <a:latin typeface="Times New Roman" panose="02020603050405020304" pitchFamily="18" charset="0"/>
              <a:cs typeface="Times New Roman" panose="02020603050405020304" pitchFamily="18" charset="0"/>
            </a:endParaRPr>
          </a:p>
          <a:p>
            <a:r>
              <a:rPr lang="fr-FR" b="1" i="1" dirty="0" smtClean="0">
                <a:solidFill>
                  <a:schemeClr val="bg1"/>
                </a:solidFill>
                <a:latin typeface="Times New Roman" panose="02020603050405020304" pitchFamily="18" charset="0"/>
                <a:cs typeface="Times New Roman" panose="02020603050405020304" pitchFamily="18" charset="0"/>
              </a:rPr>
              <a:t>A l’époque, on utilisait les truffes, ensuite ce fut des champignons tels que Pied de mouton, bolets, chanterelles et autres.</a:t>
            </a:r>
          </a:p>
          <a:p>
            <a:endParaRPr lang="fr-FR" dirty="0"/>
          </a:p>
          <a:p>
            <a:endParaRPr lang="fr-FR" dirty="0" smtClean="0"/>
          </a:p>
          <a:p>
            <a:endParaRPr lang="fr-FR" dirty="0"/>
          </a:p>
          <a:p>
            <a:endParaRPr lang="fr-FR" dirty="0" smtClean="0"/>
          </a:p>
          <a:p>
            <a:endParaRPr lang="fr-FR" dirty="0"/>
          </a:p>
          <a:p>
            <a:endParaRPr lang="fr-FR" dirty="0" smtClean="0"/>
          </a:p>
          <a:p>
            <a:endParaRPr lang="fr-FR" dirty="0"/>
          </a:p>
          <a:p>
            <a:endParaRPr lang="fr-FR" dirty="0" smtClean="0"/>
          </a:p>
          <a:p>
            <a:endParaRPr lang="fr-FR" dirty="0"/>
          </a:p>
          <a:p>
            <a:endParaRPr lang="fr-FR" dirty="0" smtClean="0"/>
          </a:p>
          <a:p>
            <a:endParaRPr lang="fr-FR" dirty="0" smtClean="0"/>
          </a:p>
          <a:p>
            <a:r>
              <a:rPr lang="fr-FR" b="1" i="1" dirty="0" smtClean="0">
                <a:solidFill>
                  <a:schemeClr val="bg1"/>
                </a:solidFill>
              </a:rPr>
              <a:t>Mais aujourd’hui, vu le prix atteints par ces fruits de la terre, on ne peut se rabattre que sur les champignons de Paris qui de font bien l’affaire. De toute façon il est préférable d’en rester là si on ne se connaît pas en champignons, car …. voyez la diapositive suivante ! </a:t>
            </a:r>
            <a:endParaRPr lang="fr-FR" b="1" i="1" dirty="0">
              <a:solidFill>
                <a:schemeClr val="bg1"/>
              </a:solidFill>
            </a:endParaRP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806" y="1587570"/>
            <a:ext cx="2621630" cy="1869523"/>
          </a:xfrm>
          <a:prstGeom prst="rect">
            <a:avLst/>
          </a:prstGeom>
        </p:spPr>
      </p:pic>
      <p:pic>
        <p:nvPicPr>
          <p:cNvPr id="8" name="Image 7"/>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532448" y="1587570"/>
            <a:ext cx="2499799" cy="1874849"/>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0818" y="1587569"/>
            <a:ext cx="2479150" cy="1869523"/>
          </a:xfrm>
          <a:prstGeom prst="rect">
            <a:avLst/>
          </a:prstGeom>
        </p:spPr>
      </p:pic>
      <p:pic>
        <p:nvPicPr>
          <p:cNvPr id="10" name="Image 9"/>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266304945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3883540"/>
            <a:ext cx="8280400" cy="301301"/>
          </a:xfrm>
          <a:prstGeom prst="rect">
            <a:avLst/>
          </a:prstGeom>
          <a:solidFill>
            <a:srgbClr val="FF0000"/>
          </a:solidFill>
          <a:ln w="76200">
            <a:noFill/>
          </a:ln>
        </p:spPr>
        <p:txBody>
          <a:bodyPr wrap="square">
            <a:spAutoFit/>
          </a:bodyPr>
          <a:lstStyle/>
          <a:p>
            <a:pPr algn="ctr"/>
            <a:r>
              <a:rPr lang="fr-FR" sz="1358" b="1" i="1" dirty="0">
                <a:solidFill>
                  <a:schemeClr val="bg1"/>
                </a:solidFill>
                <a:latin typeface="inherit"/>
              </a:rPr>
              <a:t>Absolument TOUS les champignons sont </a:t>
            </a:r>
            <a:r>
              <a:rPr lang="fr-FR" sz="1358" b="1" i="1" dirty="0">
                <a:solidFill>
                  <a:schemeClr val="bg1"/>
                </a:solidFill>
                <a:latin typeface="Georgia" panose="02040502050405020303" pitchFamily="18" charset="0"/>
              </a:rPr>
              <a:t>comestibles</a:t>
            </a:r>
            <a:r>
              <a:rPr lang="fr-FR" sz="1358" b="1" i="1" dirty="0">
                <a:solidFill>
                  <a:schemeClr val="bg1"/>
                </a:solidFill>
                <a:latin typeface="inherit"/>
              </a:rPr>
              <a:t>, mais certains qu'une seule fois. </a:t>
            </a:r>
            <a:endParaRPr lang="fr-FR" sz="1358" b="1" i="1" dirty="0">
              <a:solidFill>
                <a:schemeClr val="bg1"/>
              </a:solidFill>
            </a:endParaRPr>
          </a:p>
        </p:txBody>
      </p:sp>
      <p:pic>
        <p:nvPicPr>
          <p:cNvPr id="8" name="Image 7" descr="images souris_3.jpg"/>
          <p:cNvPicPr>
            <a:picLocks noChangeAspect="1"/>
          </p:cNvPicPr>
          <p:nvPr/>
        </p:nvPicPr>
        <p:blipFill>
          <a:blip r:embed="rId2" cstate="print"/>
          <a:stretch>
            <a:fillRect/>
          </a:stretch>
        </p:blipFill>
        <p:spPr>
          <a:xfrm>
            <a:off x="7679816" y="4397288"/>
            <a:ext cx="244527" cy="24452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ZoneTexte 8"/>
          <p:cNvSpPr txBox="1"/>
          <p:nvPr/>
        </p:nvSpPr>
        <p:spPr>
          <a:xfrm>
            <a:off x="4833293" y="4266483"/>
            <a:ext cx="2968786" cy="261610"/>
          </a:xfrm>
          <a:prstGeom prst="rect">
            <a:avLst/>
          </a:prstGeom>
          <a:noFill/>
        </p:spPr>
        <p:txBody>
          <a:bodyPr wrap="square" rtlCol="0">
            <a:spAutoFit/>
          </a:bodyPr>
          <a:lstStyle/>
          <a:p>
            <a:r>
              <a:rPr lang="fr-FR" sz="1100" dirty="0">
                <a:solidFill>
                  <a:srgbClr val="FFFF00"/>
                </a:solidFill>
                <a:latin typeface="Script MT Bold" panose="03040602040607080904" pitchFamily="66" charset="0"/>
              </a:rPr>
              <a:t>Cliquez tant que la souris n’ait fait un tour  </a:t>
            </a: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7424"/>
            <a:ext cx="8281897" cy="3742111"/>
          </a:xfrm>
          <a:prstGeom prst="rect">
            <a:avLst/>
          </a:prstGeom>
        </p:spPr>
      </p:pic>
    </p:spTree>
    <p:extLst>
      <p:ext uri="{BB962C8B-B14F-4D97-AF65-F5344CB8AC3E}">
        <p14:creationId xmlns:p14="http://schemas.microsoft.com/office/powerpoint/2010/main" val="416047097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8"/>
                                        </p:tgtEl>
                                        <p:attrNameLst>
                                          <p:attrName>r</p:attrName>
                                        </p:attrNameLst>
                                      </p:cBhvr>
                                    </p:animRot>
                                  </p:childTnLst>
                                </p:cTn>
                              </p:par>
                              <p:par>
                                <p:cTn id="7" presetID="8" presetClass="emph" presetSubtype="0" autoRev="1" fill="hold" grpId="0" nodeType="withEffect">
                                  <p:stCondLst>
                                    <p:cond delay="0"/>
                                  </p:stCondLst>
                                  <p:childTnLst>
                                    <p:animRot by="-21600000">
                                      <p:cBhvr>
                                        <p:cTn id="8" dur="4000" fill="hold"/>
                                        <p:tgtEl>
                                          <p:spTgt spid="7"/>
                                        </p:tgtEl>
                                        <p:attrNameLst>
                                          <p:attrName>r</p:attrName>
                                        </p:attrNameLst>
                                      </p:cBhvr>
                                    </p:animRot>
                                  </p:childTnLst>
                                </p:cTn>
                              </p:par>
                              <p:par>
                                <p:cTn id="9" presetID="8" presetClass="emph" presetSubtype="0" autoRev="1" fill="hold" nodeType="withEffect">
                                  <p:stCondLst>
                                    <p:cond delay="0"/>
                                  </p:stCondLst>
                                  <p:childTnLst>
                                    <p:animRot by="-21600000">
                                      <p:cBhvr>
                                        <p:cTn id="10" dur="4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6861289" y="4339910"/>
            <a:ext cx="652481" cy="249164"/>
          </a:xfrm>
        </p:spPr>
        <p:txBody>
          <a:bodyPr/>
          <a:lstStyle/>
          <a:p>
            <a:fld id="{216D6DEA-369B-4E75-9939-9030780B741F}" type="slidenum">
              <a:rPr lang="fr-FR" smtClean="0">
                <a:solidFill>
                  <a:prstClr val="black">
                    <a:tint val="75000"/>
                  </a:prstClr>
                </a:solidFill>
              </a:rPr>
              <a:pPr/>
              <a:t>18</a:t>
            </a:fld>
            <a:endParaRPr lang="fr-FR" dirty="0">
              <a:solidFill>
                <a:prstClr val="black">
                  <a:tint val="75000"/>
                </a:prstClr>
              </a:solidFill>
            </a:endParaRPr>
          </a:p>
        </p:txBody>
      </p:sp>
      <p:sp>
        <p:nvSpPr>
          <p:cNvPr id="3" name="Rectangle 2"/>
          <p:cNvSpPr/>
          <p:nvPr/>
        </p:nvSpPr>
        <p:spPr>
          <a:xfrm>
            <a:off x="2738311" y="3873924"/>
            <a:ext cx="2414280" cy="276999"/>
          </a:xfrm>
          <a:prstGeom prst="rect">
            <a:avLst/>
          </a:prstGeom>
        </p:spPr>
        <p:txBody>
          <a:bodyPr wrap="square">
            <a:spAutoFit/>
          </a:bodyPr>
          <a:lstStyle/>
          <a:p>
            <a:pPr algn="ctr"/>
            <a:r>
              <a:rPr lang="fr-FR" sz="1200" b="1" i="1" dirty="0" smtClean="0">
                <a:solidFill>
                  <a:schemeClr val="bg1"/>
                </a:solidFill>
                <a:latin typeface="Times New Roman" panose="02020603050405020304" pitchFamily="18" charset="0"/>
                <a:ea typeface="Times New Roman" panose="02020603050405020304" pitchFamily="18" charset="0"/>
              </a:rPr>
              <a:t>Les laver à grande eau</a:t>
            </a:r>
            <a:endParaRPr lang="fr-FR" b="1" i="1" dirty="0">
              <a:solidFill>
                <a:schemeClr val="bg1"/>
              </a:solidFill>
            </a:endParaRPr>
          </a:p>
        </p:txBody>
      </p:sp>
      <p:pic>
        <p:nvPicPr>
          <p:cNvPr id="5" name="Image 4"/>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5195997" y="243353"/>
            <a:ext cx="2787657" cy="1394673"/>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852" y="137389"/>
            <a:ext cx="2297971" cy="1500637"/>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5927" y="176263"/>
            <a:ext cx="2415238" cy="1461763"/>
          </a:xfrm>
          <a:prstGeom prst="rect">
            <a:avLst/>
          </a:prstGeom>
        </p:spPr>
      </p:pic>
      <p:sp>
        <p:nvSpPr>
          <p:cNvPr id="8" name="Rectangle 7"/>
          <p:cNvSpPr/>
          <p:nvPr/>
        </p:nvSpPr>
        <p:spPr>
          <a:xfrm>
            <a:off x="2715927" y="1638026"/>
            <a:ext cx="2415238" cy="276999"/>
          </a:xfrm>
          <a:prstGeom prst="rect">
            <a:avLst/>
          </a:prstGeom>
        </p:spPr>
        <p:txBody>
          <a:bodyPr wrap="square">
            <a:spAutoFit/>
          </a:bodyPr>
          <a:lstStyle/>
          <a:p>
            <a:pPr algn="ctr"/>
            <a:r>
              <a:rPr lang="fr-FR" sz="1200" b="1" i="1" dirty="0">
                <a:solidFill>
                  <a:schemeClr val="bg1"/>
                </a:solidFill>
                <a:latin typeface="Times New Roman" panose="02020603050405020304" pitchFamily="18" charset="0"/>
                <a:ea typeface="Times New Roman" panose="02020603050405020304" pitchFamily="18" charset="0"/>
              </a:rPr>
              <a:t>Ciseler </a:t>
            </a:r>
            <a:r>
              <a:rPr lang="fr-FR" sz="1200" b="1" i="1" dirty="0" smtClean="0">
                <a:solidFill>
                  <a:schemeClr val="bg1"/>
                </a:solidFill>
                <a:latin typeface="Times New Roman" panose="02020603050405020304" pitchFamily="18" charset="0"/>
                <a:ea typeface="Times New Roman" panose="02020603050405020304" pitchFamily="18" charset="0"/>
              </a:rPr>
              <a:t>les oignons</a:t>
            </a:r>
            <a:endParaRPr lang="fr-FR" b="1" i="1" dirty="0">
              <a:solidFill>
                <a:schemeClr val="bg1"/>
              </a:solidFill>
            </a:endParaRPr>
          </a:p>
        </p:txBody>
      </p:sp>
      <p:sp>
        <p:nvSpPr>
          <p:cNvPr id="9" name="Rectangle 8"/>
          <p:cNvSpPr/>
          <p:nvPr/>
        </p:nvSpPr>
        <p:spPr>
          <a:xfrm>
            <a:off x="5195997" y="1684192"/>
            <a:ext cx="2787657" cy="461665"/>
          </a:xfrm>
          <a:prstGeom prst="rect">
            <a:avLst/>
          </a:prstGeom>
        </p:spPr>
        <p:txBody>
          <a:bodyPr wrap="square">
            <a:spAutoFit/>
          </a:bodyPr>
          <a:lstStyle/>
          <a:p>
            <a:pPr algn="ctr"/>
            <a:r>
              <a:rPr lang="fr-FR" sz="1200" i="1" dirty="0" smtClean="0">
                <a:solidFill>
                  <a:schemeClr val="bg1"/>
                </a:solidFill>
                <a:latin typeface="Times New Roman" panose="02020603050405020304" pitchFamily="18" charset="0"/>
                <a:ea typeface="Times New Roman" panose="02020603050405020304" pitchFamily="18" charset="0"/>
              </a:rPr>
              <a:t>Faire </a:t>
            </a:r>
            <a:r>
              <a:rPr lang="fr-FR" sz="1200" i="1" dirty="0">
                <a:solidFill>
                  <a:schemeClr val="bg1"/>
                </a:solidFill>
                <a:latin typeface="Times New Roman" panose="02020603050405020304" pitchFamily="18" charset="0"/>
                <a:ea typeface="Times New Roman" panose="02020603050405020304" pitchFamily="18" charset="0"/>
              </a:rPr>
              <a:t>revenir </a:t>
            </a:r>
            <a:r>
              <a:rPr lang="fr-FR" sz="1200" i="1" dirty="0" smtClean="0">
                <a:solidFill>
                  <a:schemeClr val="bg1"/>
                </a:solidFill>
                <a:latin typeface="Times New Roman" panose="02020603050405020304" pitchFamily="18" charset="0"/>
                <a:ea typeface="Times New Roman" panose="02020603050405020304" pitchFamily="18" charset="0"/>
              </a:rPr>
              <a:t>le tout dans </a:t>
            </a:r>
            <a:r>
              <a:rPr lang="fr-FR" sz="1200" i="1" dirty="0">
                <a:solidFill>
                  <a:schemeClr val="bg1"/>
                </a:solidFill>
                <a:latin typeface="Times New Roman" panose="02020603050405020304" pitchFamily="18" charset="0"/>
                <a:ea typeface="Times New Roman" panose="02020603050405020304" pitchFamily="18" charset="0"/>
              </a:rPr>
              <a:t>un peu </a:t>
            </a:r>
            <a:r>
              <a:rPr lang="fr-FR" sz="1200" i="1" dirty="0" smtClean="0">
                <a:solidFill>
                  <a:schemeClr val="bg1"/>
                </a:solidFill>
                <a:latin typeface="Times New Roman" panose="02020603050405020304" pitchFamily="18" charset="0"/>
                <a:ea typeface="Times New Roman" panose="02020603050405020304" pitchFamily="18" charset="0"/>
              </a:rPr>
              <a:t>de beurre et d’huile </a:t>
            </a:r>
            <a:r>
              <a:rPr lang="fr-FR" sz="1200" i="1" dirty="0">
                <a:solidFill>
                  <a:schemeClr val="bg1"/>
                </a:solidFill>
                <a:latin typeface="Times New Roman" panose="02020603050405020304" pitchFamily="18" charset="0"/>
                <a:ea typeface="Times New Roman" panose="02020603050405020304" pitchFamily="18" charset="0"/>
              </a:rPr>
              <a:t>de </a:t>
            </a:r>
            <a:r>
              <a:rPr lang="fr-FR" sz="1200" i="1" dirty="0" smtClean="0">
                <a:solidFill>
                  <a:schemeClr val="bg1"/>
                </a:solidFill>
                <a:latin typeface="Times New Roman" panose="02020603050405020304" pitchFamily="18" charset="0"/>
                <a:ea typeface="Times New Roman" panose="02020603050405020304" pitchFamily="18" charset="0"/>
              </a:rPr>
              <a:t>tournesol.</a:t>
            </a:r>
            <a:endParaRPr lang="fr-FR" i="1" dirty="0">
              <a:solidFill>
                <a:schemeClr val="bg1"/>
              </a:solidFill>
            </a:endParaRPr>
          </a:p>
        </p:txBody>
      </p:sp>
      <p:pic>
        <p:nvPicPr>
          <p:cNvPr id="10" name="Imag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3169" y="2343422"/>
            <a:ext cx="2437564" cy="1473372"/>
          </a:xfrm>
          <a:prstGeom prst="rect">
            <a:avLst/>
          </a:prstGeom>
        </p:spPr>
      </p:pic>
      <p:pic>
        <p:nvPicPr>
          <p:cNvPr id="11" name="Image 10"/>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2728874" y="2343422"/>
            <a:ext cx="2415238" cy="1473372"/>
          </a:xfrm>
          <a:prstGeom prst="rect">
            <a:avLst/>
          </a:prstGeom>
        </p:spPr>
      </p:pic>
      <p:pic>
        <p:nvPicPr>
          <p:cNvPr id="12" name="Image 11"/>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5195997" y="2343422"/>
            <a:ext cx="2835722" cy="1473372"/>
          </a:xfrm>
          <a:prstGeom prst="rect">
            <a:avLst/>
          </a:prstGeom>
        </p:spPr>
      </p:pic>
      <p:sp>
        <p:nvSpPr>
          <p:cNvPr id="13" name="Rectangle 12"/>
          <p:cNvSpPr/>
          <p:nvPr/>
        </p:nvSpPr>
        <p:spPr>
          <a:xfrm>
            <a:off x="276360" y="1702249"/>
            <a:ext cx="2231463" cy="276999"/>
          </a:xfrm>
          <a:prstGeom prst="rect">
            <a:avLst/>
          </a:prstGeom>
        </p:spPr>
        <p:txBody>
          <a:bodyPr wrap="square">
            <a:spAutoFit/>
          </a:bodyPr>
          <a:lstStyle/>
          <a:p>
            <a:pPr algn="ctr"/>
            <a:r>
              <a:rPr lang="fr-FR" sz="1200" b="1" i="1" dirty="0">
                <a:solidFill>
                  <a:schemeClr val="bg1"/>
                </a:solidFill>
                <a:latin typeface="Times New Roman" panose="02020603050405020304" pitchFamily="18" charset="0"/>
                <a:ea typeface="Times New Roman" panose="02020603050405020304" pitchFamily="18" charset="0"/>
              </a:rPr>
              <a:t>Ciseler les </a:t>
            </a:r>
            <a:r>
              <a:rPr lang="fr-FR" sz="1200" b="1" i="1" dirty="0" smtClean="0">
                <a:solidFill>
                  <a:schemeClr val="bg1"/>
                </a:solidFill>
                <a:latin typeface="Times New Roman" panose="02020603050405020304" pitchFamily="18" charset="0"/>
                <a:ea typeface="Times New Roman" panose="02020603050405020304" pitchFamily="18" charset="0"/>
              </a:rPr>
              <a:t>échalotes</a:t>
            </a:r>
            <a:endParaRPr lang="fr-FR" b="1" i="1" dirty="0">
              <a:solidFill>
                <a:schemeClr val="bg1"/>
              </a:solidFill>
            </a:endParaRPr>
          </a:p>
        </p:txBody>
      </p:sp>
      <p:sp>
        <p:nvSpPr>
          <p:cNvPr id="14" name="Rectangle 13"/>
          <p:cNvSpPr/>
          <p:nvPr/>
        </p:nvSpPr>
        <p:spPr>
          <a:xfrm>
            <a:off x="209852" y="3873925"/>
            <a:ext cx="2380881" cy="276999"/>
          </a:xfrm>
          <a:prstGeom prst="rect">
            <a:avLst/>
          </a:prstGeom>
        </p:spPr>
        <p:txBody>
          <a:bodyPr wrap="square">
            <a:spAutoFit/>
          </a:bodyPr>
          <a:lstStyle/>
          <a:p>
            <a:pPr algn="ctr"/>
            <a:r>
              <a:rPr lang="fr-FR" sz="1200" dirty="0" smtClean="0">
                <a:solidFill>
                  <a:schemeClr val="bg1"/>
                </a:solidFill>
                <a:latin typeface="Times New Roman" panose="02020603050405020304" pitchFamily="18" charset="0"/>
                <a:ea typeface="Times New Roman" panose="02020603050405020304" pitchFamily="18" charset="0"/>
              </a:rPr>
              <a:t>Couper les pieds des champignons </a:t>
            </a:r>
            <a:endParaRPr lang="fr-FR" dirty="0">
              <a:solidFill>
                <a:schemeClr val="bg1"/>
              </a:solidFill>
            </a:endParaRPr>
          </a:p>
        </p:txBody>
      </p:sp>
      <p:sp>
        <p:nvSpPr>
          <p:cNvPr id="15" name="Rectangle 14"/>
          <p:cNvSpPr/>
          <p:nvPr/>
        </p:nvSpPr>
        <p:spPr>
          <a:xfrm>
            <a:off x="5171964" y="3841264"/>
            <a:ext cx="2835721" cy="461665"/>
          </a:xfrm>
          <a:prstGeom prst="rect">
            <a:avLst/>
          </a:prstGeom>
        </p:spPr>
        <p:txBody>
          <a:bodyPr wrap="square">
            <a:spAutoFit/>
          </a:bodyPr>
          <a:lstStyle/>
          <a:p>
            <a:pPr algn="ctr"/>
            <a:r>
              <a:rPr lang="fr-FR" sz="1200" i="1" dirty="0" smtClean="0">
                <a:solidFill>
                  <a:schemeClr val="bg1"/>
                </a:solidFill>
                <a:latin typeface="Times New Roman" panose="02020603050405020304" pitchFamily="18" charset="0"/>
                <a:ea typeface="Times New Roman" panose="02020603050405020304" pitchFamily="18" charset="0"/>
              </a:rPr>
              <a:t>Faire revenir dans un peu de beurre et le jus d’1/2 citron pour qu’ils restent blancs </a:t>
            </a:r>
            <a:endParaRPr lang="fr-FR" i="1" dirty="0">
              <a:solidFill>
                <a:schemeClr val="bg1"/>
              </a:solidFill>
            </a:endParaRPr>
          </a:p>
        </p:txBody>
      </p:sp>
      <p:pic>
        <p:nvPicPr>
          <p:cNvPr id="16" name="Image 15"/>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7643794" y="4065462"/>
            <a:ext cx="636605" cy="560594"/>
          </a:xfrm>
          <a:prstGeom prst="rect">
            <a:avLst/>
          </a:prstGeom>
        </p:spPr>
      </p:pic>
    </p:spTree>
    <p:extLst>
      <p:ext uri="{BB962C8B-B14F-4D97-AF65-F5344CB8AC3E}">
        <p14:creationId xmlns:p14="http://schemas.microsoft.com/office/powerpoint/2010/main" val="146544253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0-#ppt_w/2"/>
                                          </p:val>
                                        </p:tav>
                                        <p:tav tm="100000">
                                          <p:val>
                                            <p:strVal val="#ppt_x"/>
                                          </p:val>
                                        </p:tav>
                                      </p:tavLst>
                                    </p:anim>
                                    <p:anim calcmode="lin" valueType="num">
                                      <p:cBhvr additive="base">
                                        <p:cTn id="26"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9"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0-#ppt_w/2"/>
                                          </p:val>
                                        </p:tav>
                                        <p:tav tm="100000">
                                          <p:val>
                                            <p:strVal val="#ppt_x"/>
                                          </p:val>
                                        </p:tav>
                                      </p:tavLst>
                                    </p:anim>
                                    <p:anim calcmode="lin" valueType="num">
                                      <p:cBhvr additive="base">
                                        <p:cTn id="3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14"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7098111" y="4337621"/>
            <a:ext cx="613011" cy="249164"/>
          </a:xfrm>
        </p:spPr>
        <p:txBody>
          <a:bodyPr/>
          <a:lstStyle/>
          <a:p>
            <a:fld id="{216D6DEA-369B-4E75-9939-9030780B741F}" type="slidenum">
              <a:rPr lang="fr-FR" smtClean="0">
                <a:solidFill>
                  <a:prstClr val="black">
                    <a:tint val="75000"/>
                  </a:prstClr>
                </a:solidFill>
              </a:rPr>
              <a:pPr/>
              <a:t>19</a:t>
            </a:fld>
            <a:endParaRPr lang="fr-FR" dirty="0">
              <a:solidFill>
                <a:prstClr val="black">
                  <a:tint val="75000"/>
                </a:prstClr>
              </a:solidFill>
            </a:endParaRPr>
          </a:p>
        </p:txBody>
      </p:sp>
      <p:pic>
        <p:nvPicPr>
          <p:cNvPr id="17409" name="Image 8" descr="Duxelle champignon persil plat échalotes">
            <a:hlinkClick r:id="rId2"/>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5327276" y="204911"/>
            <a:ext cx="2612873" cy="1857563"/>
          </a:xfrm>
          <a:prstGeom prst="rect">
            <a:avLst/>
          </a:prstGeom>
          <a:noFill/>
          <a:extLst>
            <a:ext uri="{909E8E84-426E-40DD-AFC4-6F175D3DCCD1}">
              <a14:hiddenFill xmlns:a14="http://schemas.microsoft.com/office/drawing/2010/main">
                <a:solidFill>
                  <a:srgbClr val="FFFFFF"/>
                </a:solidFill>
              </a14:hiddenFill>
            </a:ext>
          </a:extLst>
        </p:spPr>
      </p:pic>
      <p:pic>
        <p:nvPicPr>
          <p:cNvPr id="10" name="Image 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2682706" y="204911"/>
            <a:ext cx="2476750" cy="1857563"/>
          </a:xfrm>
          <a:prstGeom prst="rect">
            <a:avLst/>
          </a:prstGeom>
        </p:spPr>
      </p:pic>
      <p:pic>
        <p:nvPicPr>
          <p:cNvPr id="11" name="Imag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8192" y="204911"/>
            <a:ext cx="2473440" cy="1857563"/>
          </a:xfrm>
          <a:prstGeom prst="rect">
            <a:avLst/>
          </a:prstGeom>
        </p:spPr>
      </p:pic>
      <p:pic>
        <p:nvPicPr>
          <p:cNvPr id="12" name="Imag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8192" y="2139287"/>
            <a:ext cx="2473440" cy="1857563"/>
          </a:xfrm>
          <a:prstGeom prst="rect">
            <a:avLst/>
          </a:prstGeom>
        </p:spPr>
      </p:pic>
      <p:pic>
        <p:nvPicPr>
          <p:cNvPr id="13" name="Imag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82706" y="2139287"/>
            <a:ext cx="2476750" cy="1860049"/>
          </a:xfrm>
          <a:prstGeom prst="rect">
            <a:avLst/>
          </a:prstGeom>
        </p:spPr>
      </p:pic>
      <p:pic>
        <p:nvPicPr>
          <p:cNvPr id="14" name="Imag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27275" y="2166329"/>
            <a:ext cx="2612873" cy="1830521"/>
          </a:xfrm>
          <a:prstGeom prst="rect">
            <a:avLst/>
          </a:prstGeom>
        </p:spPr>
      </p:pic>
      <p:sp>
        <p:nvSpPr>
          <p:cNvPr id="15" name="ZoneTexte 14"/>
          <p:cNvSpPr txBox="1"/>
          <p:nvPr/>
        </p:nvSpPr>
        <p:spPr>
          <a:xfrm>
            <a:off x="1229710" y="4056775"/>
            <a:ext cx="5751261" cy="280846"/>
          </a:xfrm>
          <a:prstGeom prst="rect">
            <a:avLst/>
          </a:prstGeom>
          <a:noFill/>
        </p:spPr>
        <p:txBody>
          <a:bodyPr wrap="square" rtlCol="0">
            <a:spAutoFit/>
          </a:bodyPr>
          <a:lstStyle/>
          <a:p>
            <a:pPr algn="ctr"/>
            <a:r>
              <a:rPr lang="fr-FR" b="1" i="1" dirty="0" smtClean="0">
                <a:solidFill>
                  <a:schemeClr val="bg1"/>
                </a:solidFill>
              </a:rPr>
              <a:t>Il ne reste qu’à triturer les champignons, y ajouter le persil et un peu de bouillon</a:t>
            </a:r>
            <a:endParaRPr lang="fr-FR" b="1" i="1" dirty="0">
              <a:solidFill>
                <a:schemeClr val="bg1"/>
              </a:solidFill>
            </a:endParaRPr>
          </a:p>
        </p:txBody>
      </p:sp>
      <p:pic>
        <p:nvPicPr>
          <p:cNvPr id="16" name="Image 15"/>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60241676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20</a:t>
            </a:fld>
            <a:endParaRPr lang="fr-FR" dirty="0">
              <a:solidFill>
                <a:prstClr val="black">
                  <a:tint val="75000"/>
                </a:prstClr>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457" y="119715"/>
            <a:ext cx="2637900" cy="1834076"/>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8766" y="119714"/>
            <a:ext cx="2637899" cy="1834077"/>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39074" y="119714"/>
            <a:ext cx="2637900" cy="1834078"/>
          </a:xfrm>
          <a:prstGeom prst="rect">
            <a:avLst/>
          </a:prstGeom>
        </p:spPr>
      </p:pic>
      <p:pic>
        <p:nvPicPr>
          <p:cNvPr id="6" name="Image 5"/>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5539074" y="1999070"/>
            <a:ext cx="2637900" cy="1933769"/>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8765" y="1999070"/>
            <a:ext cx="2637900" cy="1933770"/>
          </a:xfrm>
          <a:prstGeom prst="rect">
            <a:avLst/>
          </a:prstGeom>
        </p:spPr>
      </p:pic>
      <p:pic>
        <p:nvPicPr>
          <p:cNvPr id="8" name="Imag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8457" y="1999070"/>
            <a:ext cx="2637900" cy="1933769"/>
          </a:xfrm>
          <a:prstGeom prst="rect">
            <a:avLst/>
          </a:prstGeom>
        </p:spPr>
      </p:pic>
      <p:sp>
        <p:nvSpPr>
          <p:cNvPr id="9" name="ZoneTexte 8"/>
          <p:cNvSpPr txBox="1"/>
          <p:nvPr/>
        </p:nvSpPr>
        <p:spPr>
          <a:xfrm>
            <a:off x="118458" y="4056775"/>
            <a:ext cx="8058516" cy="280846"/>
          </a:xfrm>
          <a:prstGeom prst="rect">
            <a:avLst/>
          </a:prstGeom>
          <a:noFill/>
        </p:spPr>
        <p:txBody>
          <a:bodyPr wrap="square" rtlCol="0">
            <a:spAutoFit/>
          </a:bodyPr>
          <a:lstStyle/>
          <a:p>
            <a:pPr algn="ctr"/>
            <a:r>
              <a:rPr lang="fr-FR" b="1" i="1" dirty="0" smtClean="0">
                <a:solidFill>
                  <a:schemeClr val="bg1"/>
                </a:solidFill>
              </a:rPr>
              <a:t>Terminer par du fromage râpé, du Comté par exemple, et amalgamer le tout à feu très lent. La duxelles est prête. </a:t>
            </a:r>
            <a:endParaRPr lang="fr-FR" b="1" i="1" dirty="0">
              <a:solidFill>
                <a:schemeClr val="bg1"/>
              </a:solidFill>
            </a:endParaRPr>
          </a:p>
        </p:txBody>
      </p:sp>
      <p:pic>
        <p:nvPicPr>
          <p:cNvPr id="10" name="Image 9"/>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396921809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7236259" y="4337621"/>
            <a:ext cx="474864" cy="249164"/>
          </a:xfrm>
        </p:spPr>
        <p:txBody>
          <a:bodyPr/>
          <a:lstStyle/>
          <a:p>
            <a:fld id="{216D6DEA-369B-4E75-9939-9030780B741F}" type="slidenum">
              <a:rPr lang="fr-FR" smtClean="0">
                <a:solidFill>
                  <a:prstClr val="black">
                    <a:tint val="75000"/>
                  </a:prstClr>
                </a:solidFill>
              </a:rPr>
              <a:pPr/>
              <a:t>21</a:t>
            </a:fld>
            <a:endParaRPr lang="fr-FR" dirty="0">
              <a:solidFill>
                <a:prstClr val="black">
                  <a:tint val="75000"/>
                </a:prstClr>
              </a:solidFill>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41" y="125434"/>
            <a:ext cx="2564547" cy="1837456"/>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90573" y="138673"/>
            <a:ext cx="2615672" cy="1810978"/>
          </a:xfrm>
          <a:prstGeom prst="rect">
            <a:avLst/>
          </a:prstGeom>
        </p:spPr>
      </p:pic>
      <p:sp>
        <p:nvSpPr>
          <p:cNvPr id="15" name="ZoneTexte 14"/>
          <p:cNvSpPr txBox="1"/>
          <p:nvPr/>
        </p:nvSpPr>
        <p:spPr>
          <a:xfrm>
            <a:off x="126259" y="4100590"/>
            <a:ext cx="2807360" cy="280846"/>
          </a:xfrm>
          <a:prstGeom prst="rect">
            <a:avLst/>
          </a:prstGeom>
          <a:noFill/>
        </p:spPr>
        <p:txBody>
          <a:bodyPr wrap="square" rtlCol="0">
            <a:spAutoFit/>
          </a:bodyPr>
          <a:lstStyle/>
          <a:p>
            <a:pPr algn="ctr"/>
            <a:r>
              <a:rPr lang="fr-FR" sz="1200" i="1" dirty="0" smtClean="0">
                <a:solidFill>
                  <a:schemeClr val="bg1"/>
                </a:solidFill>
              </a:rPr>
              <a:t>Déposer toute la duxelles au dessus →</a:t>
            </a:r>
            <a:endParaRPr lang="fr-FR" sz="1200" i="1" dirty="0">
              <a:solidFill>
                <a:schemeClr val="bg1"/>
              </a:solidFill>
            </a:endParaRPr>
          </a:p>
        </p:txBody>
      </p:sp>
      <p:sp>
        <p:nvSpPr>
          <p:cNvPr id="16" name="ZoneTexte 15"/>
          <p:cNvSpPr txBox="1"/>
          <p:nvPr/>
        </p:nvSpPr>
        <p:spPr>
          <a:xfrm>
            <a:off x="2690573" y="2022516"/>
            <a:ext cx="2591896" cy="280846"/>
          </a:xfrm>
          <a:prstGeom prst="rect">
            <a:avLst/>
          </a:prstGeom>
          <a:noFill/>
        </p:spPr>
        <p:txBody>
          <a:bodyPr wrap="square" rtlCol="0">
            <a:spAutoFit/>
          </a:bodyPr>
          <a:lstStyle/>
          <a:p>
            <a:pPr algn="ctr"/>
            <a:r>
              <a:rPr lang="fr-FR" dirty="0" smtClean="0"/>
              <a:t>Y </a:t>
            </a:r>
            <a:r>
              <a:rPr lang="fr-FR" i="1" dirty="0" smtClean="0">
                <a:solidFill>
                  <a:schemeClr val="bg1"/>
                </a:solidFill>
              </a:rPr>
              <a:t>disposer la pâte feuilletée→→→  </a:t>
            </a:r>
            <a:endParaRPr lang="fr-FR" i="1" dirty="0">
              <a:solidFill>
                <a:schemeClr val="bg1"/>
              </a:solidFill>
            </a:endParaRPr>
          </a:p>
        </p:txBody>
      </p:sp>
      <p:sp>
        <p:nvSpPr>
          <p:cNvPr id="17" name="ZoneTexte 16"/>
          <p:cNvSpPr txBox="1"/>
          <p:nvPr/>
        </p:nvSpPr>
        <p:spPr>
          <a:xfrm>
            <a:off x="5641338" y="2022516"/>
            <a:ext cx="2318547" cy="280846"/>
          </a:xfrm>
          <a:prstGeom prst="rect">
            <a:avLst/>
          </a:prstGeom>
          <a:noFill/>
        </p:spPr>
        <p:txBody>
          <a:bodyPr wrap="square" rtlCol="0">
            <a:spAutoFit/>
          </a:bodyPr>
          <a:lstStyle/>
          <a:p>
            <a:r>
              <a:rPr lang="fr-FR" b="1" i="1" dirty="0" smtClean="0">
                <a:solidFill>
                  <a:schemeClr val="bg1"/>
                </a:solidFill>
              </a:rPr>
              <a:t>Et la moitié de la chair de poulet</a:t>
            </a:r>
            <a:r>
              <a:rPr lang="fr-FR" dirty="0" smtClean="0"/>
              <a:t>.  </a:t>
            </a:r>
            <a:endParaRPr lang="fr-FR" dirty="0"/>
          </a:p>
        </p:txBody>
      </p:sp>
      <p:sp>
        <p:nvSpPr>
          <p:cNvPr id="18" name="ZoneTexte 17"/>
          <p:cNvSpPr txBox="1"/>
          <p:nvPr/>
        </p:nvSpPr>
        <p:spPr>
          <a:xfrm>
            <a:off x="78940" y="2002992"/>
            <a:ext cx="2564547" cy="280846"/>
          </a:xfrm>
          <a:prstGeom prst="rect">
            <a:avLst/>
          </a:prstGeom>
          <a:noFill/>
        </p:spPr>
        <p:txBody>
          <a:bodyPr wrap="square" rtlCol="0">
            <a:spAutoFit/>
          </a:bodyPr>
          <a:lstStyle/>
          <a:p>
            <a:pPr algn="ctr"/>
            <a:r>
              <a:rPr lang="fr-FR" b="1" i="1" dirty="0" smtClean="0">
                <a:solidFill>
                  <a:schemeClr val="bg1"/>
                </a:solidFill>
              </a:rPr>
              <a:t>Chemiser le moule de papier cuisson </a:t>
            </a:r>
            <a:endParaRPr lang="fr-FR" b="1" i="1" dirty="0">
              <a:solidFill>
                <a:schemeClr val="bg1"/>
              </a:solidFill>
            </a:endParaRPr>
          </a:p>
        </p:txBody>
      </p:sp>
      <p:sp>
        <p:nvSpPr>
          <p:cNvPr id="19" name="ZoneTexte 18"/>
          <p:cNvSpPr txBox="1"/>
          <p:nvPr/>
        </p:nvSpPr>
        <p:spPr>
          <a:xfrm>
            <a:off x="2980704" y="4100590"/>
            <a:ext cx="2325541" cy="280846"/>
          </a:xfrm>
          <a:prstGeom prst="rect">
            <a:avLst/>
          </a:prstGeom>
          <a:noFill/>
        </p:spPr>
        <p:txBody>
          <a:bodyPr wrap="square" rtlCol="0">
            <a:spAutoFit/>
          </a:bodyPr>
          <a:lstStyle/>
          <a:p>
            <a:pPr algn="ctr"/>
            <a:r>
              <a:rPr lang="fr-FR" sz="1200" b="1" i="1" dirty="0" smtClean="0">
                <a:solidFill>
                  <a:schemeClr val="bg1"/>
                </a:solidFill>
              </a:rPr>
              <a:t>Compléter avec le reste de viande </a:t>
            </a:r>
            <a:endParaRPr lang="fr-FR" sz="1200" b="1" i="1" dirty="0">
              <a:solidFill>
                <a:schemeClr val="bg1"/>
              </a:solidFill>
            </a:endParaRPr>
          </a:p>
        </p:txBody>
      </p:sp>
      <p:sp>
        <p:nvSpPr>
          <p:cNvPr id="21" name="ZoneTexte 20"/>
          <p:cNvSpPr txBox="1"/>
          <p:nvPr/>
        </p:nvSpPr>
        <p:spPr>
          <a:xfrm>
            <a:off x="5353330" y="4101279"/>
            <a:ext cx="2806850" cy="280846"/>
          </a:xfrm>
          <a:prstGeom prst="rect">
            <a:avLst/>
          </a:prstGeom>
          <a:noFill/>
        </p:spPr>
        <p:txBody>
          <a:bodyPr wrap="square" rtlCol="0">
            <a:spAutoFit/>
          </a:bodyPr>
          <a:lstStyle/>
          <a:p>
            <a:pPr algn="ctr"/>
            <a:r>
              <a:rPr lang="fr-FR" sz="1200" b="1" i="1" dirty="0" smtClean="0">
                <a:solidFill>
                  <a:schemeClr val="bg1"/>
                </a:solidFill>
              </a:rPr>
              <a:t>Fermer la pâte et dorer au jaune d’œuf.  </a:t>
            </a:r>
            <a:endParaRPr lang="fr-FR" sz="1200" b="1" i="1" dirty="0">
              <a:solidFill>
                <a:schemeClr val="bg1"/>
              </a:solidFill>
            </a:endParaRPr>
          </a:p>
        </p:txBody>
      </p:sp>
      <p:pic>
        <p:nvPicPr>
          <p:cNvPr id="22" name="Picture 1" descr="Polpettone in cassetta"/>
          <p:cNvPicPr>
            <a:picLocks noChangeAspect="1" noChangeArrowheads="1"/>
          </p:cNvPicPr>
          <p:nvPr/>
        </p:nvPicPr>
        <p:blipFill rotWithShape="1">
          <a:blip r:embed="rId5" r:link="rId6">
            <a:extLst>
              <a:ext uri="{28A0092B-C50C-407E-A947-70E740481C1C}">
                <a14:useLocalDpi xmlns:a14="http://schemas.microsoft.com/office/drawing/2010/main" val="0"/>
              </a:ext>
            </a:extLst>
          </a:blip>
          <a:srcRect l="66724" t="-538" r="453" b="24010"/>
          <a:stretch/>
        </p:blipFill>
        <p:spPr bwMode="auto">
          <a:xfrm>
            <a:off x="5353330" y="125683"/>
            <a:ext cx="2806850" cy="181072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 descr="Polpettone in cassetta"/>
          <p:cNvPicPr>
            <a:picLocks noChangeAspect="1" noChangeArrowheads="1"/>
          </p:cNvPicPr>
          <p:nvPr/>
        </p:nvPicPr>
        <p:blipFill rotWithShape="1">
          <a:blip r:embed="rId5" r:link="rId6">
            <a:extLst>
              <a:ext uri="{28A0092B-C50C-407E-A947-70E740481C1C}">
                <a14:useLocalDpi xmlns:a14="http://schemas.microsoft.com/office/drawing/2010/main" val="0"/>
              </a:ext>
            </a:extLst>
          </a:blip>
          <a:srcRect l="66724" t="-538" r="453" b="24010"/>
          <a:stretch/>
        </p:blipFill>
        <p:spPr bwMode="auto">
          <a:xfrm>
            <a:off x="102482" y="2436106"/>
            <a:ext cx="2807361" cy="162221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 descr="Polpettone in cassetta"/>
          <p:cNvPicPr>
            <a:picLocks noChangeAspect="1" noChangeArrowheads="1"/>
          </p:cNvPicPr>
          <p:nvPr/>
        </p:nvPicPr>
        <p:blipFill rotWithShape="1">
          <a:blip r:embed="rId7" r:link="rId8">
            <a:extLst>
              <a:ext uri="{28A0092B-C50C-407E-A947-70E740481C1C}">
                <a14:useLocalDpi xmlns:a14="http://schemas.microsoft.com/office/drawing/2010/main" val="0"/>
              </a:ext>
            </a:extLst>
          </a:blip>
          <a:srcRect l="66601" t="1604" r="14" b="23847"/>
          <a:stretch/>
        </p:blipFill>
        <p:spPr bwMode="auto">
          <a:xfrm>
            <a:off x="2980704" y="2428966"/>
            <a:ext cx="2301765" cy="162935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1" descr="Polpettone in cassetta"/>
          <p:cNvPicPr>
            <a:picLocks noChangeAspect="1" noChangeArrowheads="1"/>
          </p:cNvPicPr>
          <p:nvPr/>
        </p:nvPicPr>
        <p:blipFill rotWithShape="1">
          <a:blip r:embed="rId9" r:link="rId10">
            <a:extLst>
              <a:ext uri="{28A0092B-C50C-407E-A947-70E740481C1C}">
                <a14:useLocalDpi xmlns:a14="http://schemas.microsoft.com/office/drawing/2010/main" val="0"/>
              </a:ext>
            </a:extLst>
          </a:blip>
          <a:srcRect l="-1" t="604" r="66430" b="23542"/>
          <a:stretch/>
        </p:blipFill>
        <p:spPr bwMode="auto">
          <a:xfrm>
            <a:off x="5353330" y="2389465"/>
            <a:ext cx="2806850" cy="1668857"/>
          </a:xfrm>
          <a:prstGeom prst="rect">
            <a:avLst/>
          </a:prstGeom>
          <a:noFill/>
          <a:extLst>
            <a:ext uri="{909E8E84-426E-40DD-AFC4-6F175D3DCCD1}">
              <a14:hiddenFill xmlns:a14="http://schemas.microsoft.com/office/drawing/2010/main">
                <a:solidFill>
                  <a:srgbClr val="FFFFFF"/>
                </a:solidFill>
              </a14:hiddenFill>
            </a:ext>
          </a:extLst>
        </p:spPr>
      </p:pic>
      <p:pic>
        <p:nvPicPr>
          <p:cNvPr id="20" name="Image 19"/>
          <p:cNvPicPr>
            <a:picLocks noChangeAspect="1"/>
          </p:cNvPicPr>
          <p:nvPr/>
        </p:nvPicPr>
        <p:blipFill>
          <a:blip r:embed="rId11"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316001292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0-#ppt_w/2"/>
                                          </p:val>
                                        </p:tav>
                                        <p:tav tm="100000">
                                          <p:val>
                                            <p:strVal val="#ppt_x"/>
                                          </p:val>
                                        </p:tav>
                                      </p:tavLst>
                                    </p:anim>
                                    <p:anim calcmode="lin" valueType="num">
                                      <p:cBhvr additive="base">
                                        <p:cTn id="20"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0-#ppt_w/2"/>
                                          </p:val>
                                        </p:tav>
                                        <p:tav tm="100000">
                                          <p:val>
                                            <p:strVal val="#ppt_x"/>
                                          </p:val>
                                        </p:tav>
                                      </p:tavLst>
                                    </p:anim>
                                    <p:anim calcmode="lin" valueType="num">
                                      <p:cBhvr additive="base">
                                        <p:cTn id="26"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9"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9" grpId="0"/>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22</a:t>
            </a:fld>
            <a:endParaRPr lang="fr-FR" dirty="0">
              <a:solidFill>
                <a:prstClr val="black">
                  <a:tint val="75000"/>
                </a:prstClr>
              </a:solidFill>
            </a:endParaRPr>
          </a:p>
        </p:txBody>
      </p:sp>
      <p:sp>
        <p:nvSpPr>
          <p:cNvPr id="4" name="Rectangle 2"/>
          <p:cNvSpPr>
            <a:spLocks noChangeArrowheads="1"/>
          </p:cNvSpPr>
          <p:nvPr/>
        </p:nvSpPr>
        <p:spPr bwMode="auto">
          <a:xfrm>
            <a:off x="268475" y="1793769"/>
            <a:ext cx="557955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fr-FR"/>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63" y="60730"/>
            <a:ext cx="2806850" cy="2324100"/>
          </a:xfrm>
          <a:prstGeom prst="rect">
            <a:avLst/>
          </a:prstGeom>
        </p:spPr>
      </p:pic>
      <p:pic>
        <p:nvPicPr>
          <p:cNvPr id="9" name="Picture 1" descr="Polpettone in cassetta"/>
          <p:cNvPicPr>
            <a:picLocks noChangeAspect="1" noChangeArrowheads="1"/>
          </p:cNvPicPr>
          <p:nvPr/>
        </p:nvPicPr>
        <p:blipFill rotWithShape="1">
          <a:blip r:embed="rId3" r:link="rId4">
            <a:extLst>
              <a:ext uri="{28A0092B-C50C-407E-A947-70E740481C1C}">
                <a14:useLocalDpi xmlns:a14="http://schemas.microsoft.com/office/drawing/2010/main" val="0"/>
              </a:ext>
            </a:extLst>
          </a:blip>
          <a:srcRect l="-1" t="604" r="66430" b="23542"/>
          <a:stretch/>
        </p:blipFill>
        <p:spPr bwMode="auto">
          <a:xfrm>
            <a:off x="75663" y="2527611"/>
            <a:ext cx="2806850" cy="1991762"/>
          </a:xfrm>
          <a:prstGeom prst="rect">
            <a:avLst/>
          </a:prstGeom>
          <a:noFill/>
          <a:extLst>
            <a:ext uri="{909E8E84-426E-40DD-AFC4-6F175D3DCCD1}">
              <a14:hiddenFill xmlns:a14="http://schemas.microsoft.com/office/drawing/2010/main">
                <a:solidFill>
                  <a:srgbClr val="FFFFFF"/>
                </a:solidFill>
              </a14:hiddenFill>
            </a:ext>
          </a:extLst>
        </p:spPr>
      </p:pic>
      <p:pic>
        <p:nvPicPr>
          <p:cNvPr id="10" name="Image 9"/>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4927436" y="1170959"/>
            <a:ext cx="3231278" cy="2309024"/>
          </a:xfrm>
          <a:prstGeom prst="rect">
            <a:avLst/>
          </a:prstGeom>
        </p:spPr>
      </p:pic>
      <p:sp>
        <p:nvSpPr>
          <p:cNvPr id="8" name="ZoneTexte 7"/>
          <p:cNvSpPr txBox="1"/>
          <p:nvPr/>
        </p:nvSpPr>
        <p:spPr>
          <a:xfrm>
            <a:off x="2961455" y="2241408"/>
            <a:ext cx="1992094" cy="469359"/>
          </a:xfrm>
          <a:prstGeom prst="rect">
            <a:avLst/>
          </a:prstGeom>
          <a:noFill/>
        </p:spPr>
        <p:txBody>
          <a:bodyPr wrap="square" rtlCol="0">
            <a:spAutoFit/>
          </a:bodyPr>
          <a:lstStyle/>
          <a:p>
            <a:r>
              <a:rPr lang="fr-FR" sz="1200" b="1" i="1" dirty="0" smtClean="0">
                <a:solidFill>
                  <a:schemeClr val="bg1"/>
                </a:solidFill>
              </a:rPr>
              <a:t>Préchauffez le four à 170 ° </a:t>
            </a:r>
          </a:p>
          <a:p>
            <a:r>
              <a:rPr lang="fr-FR" sz="1200" b="1" i="1" dirty="0" smtClean="0">
                <a:solidFill>
                  <a:schemeClr val="bg1"/>
                </a:solidFill>
              </a:rPr>
              <a:t>et laisser cuire 40 minutes. </a:t>
            </a:r>
            <a:endParaRPr lang="fr-FR" sz="1200" b="1" i="1" dirty="0">
              <a:solidFill>
                <a:schemeClr val="bg1"/>
              </a:solidFill>
            </a:endParaRPr>
          </a:p>
        </p:txBody>
      </p:sp>
      <p:sp>
        <p:nvSpPr>
          <p:cNvPr id="11" name="ZoneTexte 10"/>
          <p:cNvSpPr txBox="1"/>
          <p:nvPr/>
        </p:nvSpPr>
        <p:spPr>
          <a:xfrm>
            <a:off x="4953548" y="3589365"/>
            <a:ext cx="3205165" cy="461665"/>
          </a:xfrm>
          <a:prstGeom prst="rect">
            <a:avLst/>
          </a:prstGeom>
          <a:noFill/>
        </p:spPr>
        <p:txBody>
          <a:bodyPr wrap="square" rtlCol="0">
            <a:spAutoFit/>
          </a:bodyPr>
          <a:lstStyle/>
          <a:p>
            <a:pPr algn="ctr"/>
            <a:r>
              <a:rPr lang="fr-FR" sz="1200" b="1" i="1" dirty="0" smtClean="0">
                <a:solidFill>
                  <a:schemeClr val="bg1"/>
                </a:solidFill>
              </a:rPr>
              <a:t>Servir sur un lit de salade, de riz, de pommes de terre, etc.  </a:t>
            </a:r>
            <a:endParaRPr lang="fr-FR" sz="1200" b="1" i="1" dirty="0">
              <a:solidFill>
                <a:schemeClr val="bg1"/>
              </a:solidFill>
            </a:endParaRPr>
          </a:p>
        </p:txBody>
      </p:sp>
      <p:sp>
        <p:nvSpPr>
          <p:cNvPr id="12" name="Bouton d'action : Retour 11">
            <a:hlinkClick r:id="rId6" action="ppaction://hlinksldjump" highlightClick="1"/>
          </p:cNvPr>
          <p:cNvSpPr/>
          <p:nvPr/>
        </p:nvSpPr>
        <p:spPr>
          <a:xfrm>
            <a:off x="7769247" y="4337621"/>
            <a:ext cx="511153" cy="342329"/>
          </a:xfrm>
          <a:prstGeom prst="actionButtonRetur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8372463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0" b="-10000"/>
          </a:stretch>
        </a:blip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23</a:t>
            </a:fld>
            <a:endParaRPr lang="fr-FR" dirty="0">
              <a:solidFill>
                <a:prstClr val="black">
                  <a:tint val="75000"/>
                </a:prstClr>
              </a:solidFill>
            </a:endParaRPr>
          </a:p>
        </p:txBody>
      </p:sp>
      <p:sp>
        <p:nvSpPr>
          <p:cNvPr id="3" name="WordArt 2"/>
          <p:cNvSpPr>
            <a:spLocks noChangeArrowheads="1" noChangeShapeType="1" noTextEdit="1"/>
          </p:cNvSpPr>
          <p:nvPr/>
        </p:nvSpPr>
        <p:spPr bwMode="auto">
          <a:xfrm>
            <a:off x="2184035" y="300191"/>
            <a:ext cx="4014600" cy="1964282"/>
          </a:xfrm>
          <a:prstGeom prst="rect">
            <a:avLst/>
          </a:prstGeom>
          <a:extLst>
            <a:ext uri="{AF507438-7753-43E0-B8FC-AC1667EBCBE1}">
              <a14:hiddenEffects xmlns:a14="http://schemas.microsoft.com/office/drawing/2010/main">
                <a:effectLst/>
              </a14:hiddenEffects>
            </a:ext>
          </a:extLst>
        </p:spPr>
        <p:txBody>
          <a:bodyPr wrap="none" fromWordArt="1">
            <a:prstTxWarp prst="textCanDown">
              <a:avLst/>
            </a:prstTxWarp>
            <a:scene3d>
              <a:camera prst="legacyObliqueTopLeft"/>
              <a:lightRig rig="legacyNormal3" dir="r"/>
            </a:scene3d>
            <a:sp3d extrusionH="201600" prstMaterial="legacyMatte">
              <a:extrusionClr>
                <a:srgbClr val="0066CC"/>
              </a:extrusionClr>
              <a:contourClr>
                <a:srgbClr val="FFFFCC"/>
              </a:contourClr>
            </a:sp3d>
          </a:bodyPr>
          <a:lstStyle/>
          <a:p>
            <a:pPr algn="ctr" rtl="0">
              <a:buNone/>
            </a:pPr>
            <a:r>
              <a:rPr lang="fr-FR" dirty="0">
                <a:solidFill>
                  <a:srgbClr val="FF0000"/>
                </a:solidFill>
                <a:latin typeface="Algerian" panose="04020705040A02060702" pitchFamily="82" charset="0"/>
              </a:rPr>
              <a:t>LA </a:t>
            </a:r>
            <a:r>
              <a:rPr lang="fr-FR" dirty="0" err="1">
                <a:solidFill>
                  <a:srgbClr val="FF0000"/>
                </a:solidFill>
                <a:latin typeface="Algerian" panose="04020705040A02060702" pitchFamily="82" charset="0"/>
              </a:rPr>
              <a:t>PANZANELLA</a:t>
            </a:r>
            <a:endParaRPr lang="fr-FR" dirty="0">
              <a:solidFill>
                <a:srgbClr val="FF0000"/>
              </a:solidFill>
              <a:latin typeface="Algerian" panose="04020705040A02060702" pitchFamily="82" charset="0"/>
            </a:endParaRPr>
          </a:p>
          <a:p>
            <a:pPr algn="ctr" rtl="0">
              <a:buNone/>
            </a:pPr>
            <a:r>
              <a:rPr lang="fr-FR" dirty="0" err="1">
                <a:solidFill>
                  <a:srgbClr val="FF0000"/>
                </a:solidFill>
                <a:latin typeface="Algerian" panose="04020705040A02060702" pitchFamily="82" charset="0"/>
              </a:rPr>
              <a:t>TOSCANA</a:t>
            </a:r>
            <a:r>
              <a:rPr lang="fr-FR" dirty="0">
                <a:solidFill>
                  <a:srgbClr val="FF0000"/>
                </a:solidFill>
                <a:latin typeface="Algerian" panose="04020705040A02060702" pitchFamily="82" charset="0"/>
              </a:rPr>
              <a:t> </a:t>
            </a:r>
          </a:p>
        </p:txBody>
      </p:sp>
      <p:sp>
        <p:nvSpPr>
          <p:cNvPr id="4" name="ZoneTexte 3"/>
          <p:cNvSpPr txBox="1"/>
          <p:nvPr/>
        </p:nvSpPr>
        <p:spPr>
          <a:xfrm>
            <a:off x="263136" y="2456133"/>
            <a:ext cx="7828316" cy="1938992"/>
          </a:xfrm>
          <a:prstGeom prst="rect">
            <a:avLst/>
          </a:prstGeom>
          <a:noFill/>
        </p:spPr>
        <p:txBody>
          <a:bodyPr wrap="square" rtlCol="0">
            <a:spAutoFit/>
          </a:bodyPr>
          <a:lstStyle/>
          <a:p>
            <a:r>
              <a:rPr lang="fr-FR" sz="2000" dirty="0" smtClean="0">
                <a:solidFill>
                  <a:schemeClr val="bg1"/>
                </a:solidFill>
                <a:latin typeface="Script MT Bold" panose="03040602040607080904" pitchFamily="66" charset="0"/>
              </a:rPr>
              <a:t>Comme </a:t>
            </a:r>
            <a:r>
              <a:rPr lang="fr-FR" sz="2000" dirty="0">
                <a:solidFill>
                  <a:schemeClr val="bg1"/>
                </a:solidFill>
                <a:latin typeface="Script MT Bold" panose="03040602040607080904" pitchFamily="66" charset="0"/>
              </a:rPr>
              <a:t>pour toute recette traditionnelle, il existe un tas de variantes de </a:t>
            </a:r>
            <a:r>
              <a:rPr lang="fr-FR" sz="2000" dirty="0" err="1">
                <a:solidFill>
                  <a:schemeClr val="bg1"/>
                </a:solidFill>
                <a:latin typeface="Script MT Bold" panose="03040602040607080904" pitchFamily="66" charset="0"/>
              </a:rPr>
              <a:t>panzanella</a:t>
            </a:r>
            <a:r>
              <a:rPr lang="fr-FR" sz="2000" dirty="0">
                <a:solidFill>
                  <a:schemeClr val="bg1"/>
                </a:solidFill>
                <a:latin typeface="Script MT Bold" panose="03040602040607080904" pitchFamily="66" charset="0"/>
              </a:rPr>
              <a:t> : on peut y ajouter des cornichons, des œufs durs, du thon, des olives et tant d’autres choses encore dont l’on aurait envie. Celle que je présente est des plus simples car j’ai voulu lui préserver le goût toscan.  Elle peut être  consommée comme entrée ou comme plat de </a:t>
            </a:r>
            <a:r>
              <a:rPr lang="fr-FR" sz="2000" dirty="0" smtClean="0">
                <a:solidFill>
                  <a:schemeClr val="bg1"/>
                </a:solidFill>
                <a:latin typeface="Script MT Bold" panose="03040602040607080904" pitchFamily="66" charset="0"/>
              </a:rPr>
              <a:t>résistance</a:t>
            </a:r>
            <a:r>
              <a:rPr lang="fr-FR" sz="2000" dirty="0">
                <a:solidFill>
                  <a:schemeClr val="bg1"/>
                </a:solidFill>
                <a:latin typeface="Script MT Bold" panose="03040602040607080904" pitchFamily="66" charset="0"/>
              </a:rPr>
              <a:t>, tout étant fonction de la quantité servie</a:t>
            </a:r>
            <a:r>
              <a:rPr lang="fr-FR" sz="2000" dirty="0" smtClean="0">
                <a:solidFill>
                  <a:schemeClr val="bg1"/>
                </a:solidFill>
                <a:latin typeface="Script MT Bold" panose="03040602040607080904" pitchFamily="66" charset="0"/>
              </a:rPr>
              <a:t>.</a:t>
            </a:r>
            <a:endParaRPr lang="fr-FR" dirty="0">
              <a:solidFill>
                <a:schemeClr val="bg1"/>
              </a:solidFill>
            </a:endParaRPr>
          </a:p>
        </p:txBody>
      </p:sp>
      <p:pic>
        <p:nvPicPr>
          <p:cNvPr id="5" name="Image 4"/>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191895984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a:xfrm>
            <a:off x="6953387" y="4337621"/>
            <a:ext cx="757736" cy="249164"/>
          </a:xfrm>
        </p:spPr>
        <p:txBody>
          <a:bodyPr/>
          <a:lstStyle/>
          <a:p>
            <a:fld id="{216D6DEA-369B-4E75-9939-9030780B741F}" type="slidenum">
              <a:rPr lang="fr-FR" smtClean="0">
                <a:solidFill>
                  <a:prstClr val="black">
                    <a:tint val="75000"/>
                  </a:prstClr>
                </a:solidFill>
              </a:rPr>
              <a:pPr/>
              <a:t>24</a:t>
            </a:fld>
            <a:endParaRPr lang="fr-FR" dirty="0">
              <a:solidFill>
                <a:prstClr val="black">
                  <a:tint val="75000"/>
                </a:prstClr>
              </a:solidFill>
            </a:endParaRPr>
          </a:p>
        </p:txBody>
      </p:sp>
      <p:sp>
        <p:nvSpPr>
          <p:cNvPr id="5" name="Rectangle 4"/>
          <p:cNvSpPr/>
          <p:nvPr/>
        </p:nvSpPr>
        <p:spPr>
          <a:xfrm>
            <a:off x="117462" y="2932586"/>
            <a:ext cx="7925165" cy="1438855"/>
          </a:xfrm>
          <a:prstGeom prst="rect">
            <a:avLst/>
          </a:prstGeom>
        </p:spPr>
        <p:txBody>
          <a:bodyPr wrap="square">
            <a:spAutoFit/>
          </a:bodyPr>
          <a:lstStyle/>
          <a:p>
            <a:r>
              <a:rPr lang="fr-FR" sz="1200" i="1" dirty="0">
                <a:solidFill>
                  <a:schemeClr val="bg1"/>
                </a:solidFill>
              </a:rPr>
              <a:t>La </a:t>
            </a:r>
            <a:r>
              <a:rPr lang="fr-FR" sz="1200" i="1" dirty="0" err="1" smtClean="0">
                <a:solidFill>
                  <a:schemeClr val="bg1"/>
                </a:solidFill>
              </a:rPr>
              <a:t>PANZANELLA</a:t>
            </a:r>
            <a:r>
              <a:rPr lang="fr-FR" sz="1200" i="1" dirty="0" smtClean="0">
                <a:solidFill>
                  <a:schemeClr val="bg1"/>
                </a:solidFill>
              </a:rPr>
              <a:t> OU </a:t>
            </a:r>
            <a:r>
              <a:rPr lang="fr-FR" sz="1200" i="1" dirty="0" err="1" smtClean="0">
                <a:solidFill>
                  <a:schemeClr val="bg1"/>
                </a:solidFill>
              </a:rPr>
              <a:t>PANMOLLE</a:t>
            </a:r>
            <a:endParaRPr lang="fr-FR" sz="1200" i="1" dirty="0" smtClean="0">
              <a:solidFill>
                <a:schemeClr val="bg1"/>
              </a:solidFill>
            </a:endParaRPr>
          </a:p>
          <a:p>
            <a:pPr algn="just"/>
            <a:r>
              <a:rPr lang="fr-FR" sz="1200" i="1" dirty="0" smtClean="0">
                <a:solidFill>
                  <a:schemeClr val="bg1"/>
                </a:solidFill>
              </a:rPr>
              <a:t>Est une salade florentine dont les origines remontent au XVIème siècle quand le peintre et poète </a:t>
            </a:r>
            <a:r>
              <a:rPr lang="fr-FR" sz="1200" i="1" dirty="0" err="1" smtClean="0">
                <a:solidFill>
                  <a:schemeClr val="bg1"/>
                </a:solidFill>
              </a:rPr>
              <a:t>Agnolo</a:t>
            </a:r>
            <a:r>
              <a:rPr lang="fr-FR" sz="1200" i="1" dirty="0" smtClean="0">
                <a:solidFill>
                  <a:schemeClr val="bg1"/>
                </a:solidFill>
              </a:rPr>
              <a:t> di Cosimo di Mariano se mit à faire les louanges d’une préparation à base de pain toscan rassis trempé dans de l’eau vinaigrée, de concombres, d’oignons et de tomates, le tout arrosé d’huile d’olive. Au fil des siècles, la préparation devint populaire en Toscane et dans les Régions limitrophes pour s’étendre de nos jours non seulement à toute l’Italie, mais au monde entier, bien entendu sous des noms différentes : le pain bagnat niçois par exemple. De plus, chacun fait appel à sa fantaisie pour y ajouter tout ce que bon lui semble  : thon, olives, filets d’anchois,  œufs durs, cornichons, salade verte etc. etc. </a:t>
            </a:r>
          </a:p>
        </p:txBody>
      </p:sp>
      <p:pic>
        <p:nvPicPr>
          <p:cNvPr id="9" name="Imag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666" y="90665"/>
            <a:ext cx="3854953" cy="2815090"/>
          </a:xfrm>
          <a:prstGeom prst="rect">
            <a:avLst/>
          </a:prstGeom>
        </p:spPr>
      </p:pic>
      <p:pic>
        <p:nvPicPr>
          <p:cNvPr id="10" name="lastfoto" descr="7-panzanella"/>
          <p:cNvPicPr>
            <a:picLocks noChangeAspect="1" noChangeArrowheads="1"/>
          </p:cNvPicPr>
          <p:nvPr/>
        </p:nvPicPr>
        <p:blipFill>
          <a:blip r:embed="rId3" cstate="screen">
            <a:extLst>
              <a:ext uri="{28A0092B-C50C-407E-A947-70E740481C1C}">
                <a14:useLocalDpi xmlns:a14="http://schemas.microsoft.com/office/drawing/2010/main" val="0"/>
              </a:ext>
            </a:extLst>
          </a:blip>
          <a:srcRect r="1170" b="4659"/>
          <a:stretch>
            <a:fillRect/>
          </a:stretch>
        </p:blipFill>
        <p:spPr bwMode="auto">
          <a:xfrm>
            <a:off x="4164138" y="90665"/>
            <a:ext cx="3878489" cy="2815090"/>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 5"/>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209760725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7127006" y="4348456"/>
            <a:ext cx="496131" cy="249164"/>
          </a:xfrm>
        </p:spPr>
        <p:txBody>
          <a:bodyPr/>
          <a:lstStyle/>
          <a:p>
            <a:fld id="{216D6DEA-369B-4E75-9939-9030780B741F}" type="slidenum">
              <a:rPr lang="fr-FR" b="1" smtClean="0">
                <a:solidFill>
                  <a:srgbClr val="FFFF00"/>
                </a:solidFill>
              </a:rPr>
              <a:pPr/>
              <a:t>25</a:t>
            </a:fld>
            <a:endParaRPr lang="fr-FR" b="1" dirty="0">
              <a:solidFill>
                <a:srgbClr val="FFFF00"/>
              </a:solidFill>
            </a:endParaRPr>
          </a:p>
        </p:txBody>
      </p:sp>
      <p:sp>
        <p:nvSpPr>
          <p:cNvPr id="6" name="ZoneTexte 5"/>
          <p:cNvSpPr txBox="1"/>
          <p:nvPr/>
        </p:nvSpPr>
        <p:spPr>
          <a:xfrm>
            <a:off x="1896792" y="128796"/>
            <a:ext cx="4394383" cy="490776"/>
          </a:xfrm>
          <a:prstGeom prst="bevel">
            <a:avLst/>
          </a:prstGeom>
          <a:solidFill>
            <a:schemeClr val="tx1"/>
          </a:solidFill>
        </p:spPr>
        <p:txBody>
          <a:bodyPr wrap="square" rtlCol="0">
            <a:spAutoFit/>
          </a:bodyPr>
          <a:lstStyle/>
          <a:p>
            <a:pPr algn="ctr"/>
            <a:r>
              <a:rPr lang="fr-FR" sz="1800" b="1" dirty="0" err="1" smtClean="0">
                <a:solidFill>
                  <a:schemeClr val="bg1"/>
                </a:solidFill>
                <a:latin typeface="Algerian" panose="04020705040A02060702" pitchFamily="82" charset="0"/>
              </a:rPr>
              <a:t>Panzanella</a:t>
            </a:r>
            <a:r>
              <a:rPr lang="fr-FR" sz="1800" b="1" dirty="0" smtClean="0">
                <a:solidFill>
                  <a:schemeClr val="bg1"/>
                </a:solidFill>
                <a:latin typeface="Algerian" panose="04020705040A02060702" pitchFamily="82" charset="0"/>
              </a:rPr>
              <a:t> </a:t>
            </a:r>
            <a:endParaRPr lang="fr-FR" sz="1800" b="1" dirty="0">
              <a:solidFill>
                <a:schemeClr val="bg1"/>
              </a:solidFill>
              <a:latin typeface="Algerian" panose="04020705040A02060702" pitchFamily="82" charset="0"/>
            </a:endParaRPr>
          </a:p>
        </p:txBody>
      </p:sp>
      <p:sp>
        <p:nvSpPr>
          <p:cNvPr id="7" name="ZoneTexte 6"/>
          <p:cNvSpPr txBox="1"/>
          <p:nvPr/>
        </p:nvSpPr>
        <p:spPr>
          <a:xfrm>
            <a:off x="2832323" y="3188167"/>
            <a:ext cx="2688856" cy="338554"/>
          </a:xfrm>
          <a:prstGeom prst="rect">
            <a:avLst/>
          </a:prstGeom>
          <a:noFill/>
        </p:spPr>
        <p:txBody>
          <a:bodyPr wrap="square" rtlCol="0">
            <a:spAutoFit/>
          </a:bodyPr>
          <a:lstStyle/>
          <a:p>
            <a:pPr algn="ctr">
              <a:spcAft>
                <a:spcPts val="0"/>
              </a:spcAft>
            </a:pPr>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Ingrédients pour 4 personnes. </a:t>
            </a:r>
            <a:r>
              <a:rPr lang="fr-FR" sz="1600" b="1" dirty="0" smtClean="0">
                <a:solidFill>
                  <a:srgbClr val="FFFF00"/>
                </a:solidFill>
                <a:latin typeface="Script MT Bold" panose="03040602040607080904" pitchFamily="66" charset="0"/>
                <a:ea typeface="Calibri" panose="020F0502020204030204" pitchFamily="34" charset="0"/>
                <a:cs typeface="Times New Roman" panose="02020603050405020304" pitchFamily="18" charset="0"/>
              </a:rPr>
              <a:t>  </a:t>
            </a:r>
            <a:endParaRPr lang="fr-FR" sz="1600" b="1" i="1" dirty="0">
              <a:solidFill>
                <a:srgbClr val="FFFF00"/>
              </a:solidFill>
              <a:latin typeface="Script MT Bold" panose="03040602040607080904" pitchFamily="66" charset="0"/>
            </a:endParaRPr>
          </a:p>
        </p:txBody>
      </p:sp>
      <p:sp>
        <p:nvSpPr>
          <p:cNvPr id="4" name="ZoneTexte 3"/>
          <p:cNvSpPr txBox="1"/>
          <p:nvPr/>
        </p:nvSpPr>
        <p:spPr>
          <a:xfrm>
            <a:off x="2164299" y="716357"/>
            <a:ext cx="3931383" cy="2247424"/>
          </a:xfrm>
          <a:prstGeom prst="roundRect">
            <a:avLst/>
          </a:prstGeom>
          <a:solidFill>
            <a:schemeClr val="tx1"/>
          </a:solidFill>
          <a:ln w="57150">
            <a:solidFill>
              <a:schemeClr val="bg1"/>
            </a:solidFill>
          </a:ln>
        </p:spPr>
        <p:txBody>
          <a:bodyPr wrap="square" rtlCol="0">
            <a:spAutoFit/>
          </a:bodyPr>
          <a:lstStyle/>
          <a:p>
            <a:r>
              <a:rPr lang="fr-FR" sz="1400" dirty="0" smtClean="0">
                <a:solidFill>
                  <a:schemeClr val="bg1"/>
                </a:solidFill>
                <a:latin typeface="Script MT Bold" panose="03040602040607080904" pitchFamily="66" charset="0"/>
              </a:rPr>
              <a:t>Ingrédients : </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400 gr de pain toscan rassis</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800 gr de tomates Cœur de bœuf </a:t>
            </a:r>
            <a:endPar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endParaRP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2 oignons violets ou blancs </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1 petit concombre  </a:t>
            </a: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8 filets d’anchois </a:t>
            </a:r>
          </a:p>
          <a:p>
            <a:r>
              <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rPr>
              <a:t> </a:t>
            </a:r>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olives noires dénoyautées  </a:t>
            </a:r>
            <a:endPar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endParaRP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sel, poivre, basilic </a:t>
            </a:r>
            <a:endParaRPr lang="fr-FR" sz="1400" b="1" dirty="0">
              <a:solidFill>
                <a:schemeClr val="bg1"/>
              </a:solidFill>
              <a:latin typeface="Script MT Bold" panose="03040602040607080904" pitchFamily="66" charset="0"/>
              <a:ea typeface="Calibri" panose="020F0502020204030204" pitchFamily="34" charset="0"/>
              <a:cs typeface="Times New Roman" panose="02020603050405020304" pitchFamily="18" charset="0"/>
            </a:endParaRPr>
          </a:p>
          <a:p>
            <a:r>
              <a:rPr lang="fr-FR" sz="1400" b="1" dirty="0" smtClean="0">
                <a:solidFill>
                  <a:schemeClr val="bg1"/>
                </a:solidFill>
                <a:latin typeface="Script MT Bold" panose="03040602040607080904" pitchFamily="66" charset="0"/>
                <a:ea typeface="Calibri" panose="020F0502020204030204" pitchFamily="34" charset="0"/>
                <a:cs typeface="Times New Roman" panose="02020603050405020304" pitchFamily="18" charset="0"/>
              </a:rPr>
              <a:t>      Vinaigre de vin blanc</a:t>
            </a:r>
            <a:endParaRPr lang="fr-FR" sz="1400" dirty="0">
              <a:solidFill>
                <a:schemeClr val="bg1"/>
              </a:solidFill>
              <a:latin typeface="Script MT Bold" panose="03040602040607080904" pitchFamily="66" charset="0"/>
            </a:endParaRPr>
          </a:p>
        </p:txBody>
      </p:sp>
      <p:pic>
        <p:nvPicPr>
          <p:cNvPr id="15" name="Image 14"/>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flipH="1">
            <a:off x="328181" y="221031"/>
            <a:ext cx="1007635" cy="1265863"/>
          </a:xfrm>
          <a:prstGeom prst="rect">
            <a:avLst/>
          </a:prstGeom>
        </p:spPr>
      </p:pic>
      <p:pic>
        <p:nvPicPr>
          <p:cNvPr id="8" name="Image 7"/>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319638340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autoRev="1" fill="hold" nodeType="withEffect">
                                  <p:stCondLst>
                                    <p:cond delay="0"/>
                                  </p:stCondLst>
                                  <p:childTnLst>
                                    <p:animMotion origin="layout" path="M -0.00537 0.13873 L -0.00537 0.13873 C -0.00518 0.14382 -0.00498 0.14891 -0.0046 0.154 C -0.00441 0.1557 -0.00364 0.15705 -0.00364 0.15909 C -0.00307 0.16621 -0.00288 0.17367 -0.00268 0.18114 C -0.00288 0.2405 -0.00307 0.29986 -0.00364 0.35922 C -0.00364 0.36567 -0.00441 0.37177 -0.0046 0.37788 C -0.00498 0.39281 -0.00518 0.40739 -0.00537 0.42232 C -0.00518 0.45556 -0.00498 0.48914 -0.0046 0.52238 C -0.00441 0.52781 -0.00307 0.57089 -0.00268 0.57835 C -0.00173 0.59871 -0.00115 0.58344 -0.00077 0.61058 C -0.00058 0.62822 -0.00077 0.64586 -0.00077 0.6635 L -0.00077 0.6635 " pathEditMode="relative" ptsTypes="AAAAAAAAAAAAA">
                                      <p:cBhvr>
                                        <p:cTn id="6" dur="14000" fill="hold"/>
                                        <p:tgtEl>
                                          <p:spTgt spid="1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216D6DEA-369B-4E75-9939-9030780B741F}" type="slidenum">
              <a:rPr lang="fr-FR" smtClean="0">
                <a:solidFill>
                  <a:prstClr val="black">
                    <a:tint val="75000"/>
                  </a:prstClr>
                </a:solidFill>
              </a:rPr>
              <a:pPr/>
              <a:t>26</a:t>
            </a:fld>
            <a:endParaRPr lang="fr-FR" dirty="0">
              <a:solidFill>
                <a:prstClr val="black">
                  <a:tint val="75000"/>
                </a:prstClr>
              </a:solidFill>
            </a:endParaRP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782" y="2722934"/>
            <a:ext cx="2277684" cy="1515695"/>
          </a:xfrm>
          <a:prstGeom prst="rect">
            <a:avLst/>
          </a:prstGeom>
        </p:spPr>
      </p:pic>
      <p:sp>
        <p:nvSpPr>
          <p:cNvPr id="9" name="ZoneTexte 8"/>
          <p:cNvSpPr txBox="1"/>
          <p:nvPr/>
        </p:nvSpPr>
        <p:spPr>
          <a:xfrm>
            <a:off x="246690" y="290306"/>
            <a:ext cx="7677014" cy="657872"/>
          </a:xfrm>
          <a:prstGeom prst="rect">
            <a:avLst/>
          </a:prstGeom>
          <a:noFill/>
        </p:spPr>
        <p:txBody>
          <a:bodyPr wrap="square" rtlCol="0">
            <a:spAutoFit/>
          </a:bodyPr>
          <a:lstStyle/>
          <a:p>
            <a:r>
              <a:rPr lang="fr-FR" sz="1200" i="1" dirty="0">
                <a:solidFill>
                  <a:schemeClr val="bg1"/>
                </a:solidFill>
              </a:rPr>
              <a:t>Conseils : la qualité du pain est essentielle vu que c'est une salade de pain. </a:t>
            </a:r>
            <a:endParaRPr lang="fr-FR" sz="1200" i="1" dirty="0" smtClean="0">
              <a:solidFill>
                <a:schemeClr val="bg1"/>
              </a:solidFill>
            </a:endParaRPr>
          </a:p>
          <a:p>
            <a:r>
              <a:rPr lang="fr-FR" sz="1200" i="1" dirty="0" smtClean="0">
                <a:solidFill>
                  <a:schemeClr val="bg1"/>
                </a:solidFill>
              </a:rPr>
              <a:t>Pour une bonne </a:t>
            </a:r>
            <a:r>
              <a:rPr lang="fr-FR" sz="1200" i="1" dirty="0" err="1" smtClean="0">
                <a:solidFill>
                  <a:schemeClr val="bg1"/>
                </a:solidFill>
              </a:rPr>
              <a:t>PANZANELLA</a:t>
            </a:r>
            <a:r>
              <a:rPr lang="fr-FR" sz="1200" i="1" dirty="0" smtClean="0">
                <a:solidFill>
                  <a:schemeClr val="bg1"/>
                </a:solidFill>
              </a:rPr>
              <a:t> le choix du pain doit porter sur le toscan dont la particularité est de ne pas être salé. À défaut,  on peut se rabattre sur du pain de campagne au levain,  en évitant absolument tout pain type baguette</a:t>
            </a:r>
            <a:r>
              <a:rPr lang="fr-FR" dirty="0" smtClean="0"/>
              <a:t>.  </a:t>
            </a:r>
            <a:endParaRPr lang="fr-FR" dirty="0"/>
          </a:p>
        </p:txBody>
      </p:sp>
      <p:pic>
        <p:nvPicPr>
          <p:cNvPr id="10" name="Imag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003" y="2722935"/>
            <a:ext cx="2156820" cy="1515695"/>
          </a:xfrm>
          <a:prstGeom prst="rect">
            <a:avLst/>
          </a:prstGeom>
        </p:spPr>
      </p:pic>
      <p:pic>
        <p:nvPicPr>
          <p:cNvPr id="11" name="Imag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5355" y="2722935"/>
            <a:ext cx="2560843" cy="1515695"/>
          </a:xfrm>
          <a:prstGeom prst="rect">
            <a:avLst/>
          </a:prstGeom>
        </p:spPr>
      </p:pic>
      <p:pic>
        <p:nvPicPr>
          <p:cNvPr id="2" name="Image 1"/>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317097" y="1269786"/>
            <a:ext cx="2013214" cy="1337529"/>
          </a:xfrm>
          <a:prstGeom prst="rect">
            <a:avLst/>
          </a:prstGeom>
        </p:spPr>
      </p:pic>
      <p:pic>
        <p:nvPicPr>
          <p:cNvPr id="3" name="Image 2"/>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2420858" y="1267524"/>
            <a:ext cx="1720636" cy="1337529"/>
          </a:xfrm>
          <a:prstGeom prst="rect">
            <a:avLst/>
          </a:prstGeom>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32042" y="1269785"/>
            <a:ext cx="1872550" cy="1335268"/>
          </a:xfrm>
          <a:prstGeom prst="rect">
            <a:avLst/>
          </a:prstGeom>
        </p:spPr>
      </p:pic>
      <p:pic>
        <p:nvPicPr>
          <p:cNvPr id="8" name="Imag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9862" y="1263974"/>
            <a:ext cx="1790409" cy="1341079"/>
          </a:xfrm>
          <a:prstGeom prst="rect">
            <a:avLst/>
          </a:prstGeom>
        </p:spPr>
      </p:pic>
      <p:pic>
        <p:nvPicPr>
          <p:cNvPr id="12" name="Image 11"/>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187987206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27</a:t>
            </a:fld>
            <a:endParaRPr lang="fr-FR" dirty="0">
              <a:solidFill>
                <a:prstClr val="black">
                  <a:tint val="75000"/>
                </a:prstClr>
              </a:solidFill>
            </a:endParaRPr>
          </a:p>
        </p:txBody>
      </p:sp>
      <p:sp>
        <p:nvSpPr>
          <p:cNvPr id="3" name="Rectangle 2"/>
          <p:cNvSpPr/>
          <p:nvPr/>
        </p:nvSpPr>
        <p:spPr>
          <a:xfrm>
            <a:off x="201799" y="129906"/>
            <a:ext cx="7952127" cy="4047262"/>
          </a:xfrm>
          <a:prstGeom prst="rect">
            <a:avLst/>
          </a:prstGeom>
        </p:spPr>
        <p:txBody>
          <a:bodyPr wrap="square">
            <a:spAutoFit/>
          </a:bodyPr>
          <a:lstStyle/>
          <a:p>
            <a:pPr algn="ctr"/>
            <a:r>
              <a:rPr lang="fr-FR" sz="1200" i="1" dirty="0" smtClean="0">
                <a:solidFill>
                  <a:schemeClr val="bg1"/>
                </a:solidFill>
              </a:rPr>
              <a:t>Déjà dit : N'utiliser </a:t>
            </a:r>
            <a:r>
              <a:rPr lang="fr-FR" sz="1200" i="1" dirty="0">
                <a:solidFill>
                  <a:schemeClr val="bg1"/>
                </a:solidFill>
              </a:rPr>
              <a:t>surtout pas de baguette ou de pain confectionné. Il se gorgera d'eau en devenant mou et </a:t>
            </a:r>
            <a:r>
              <a:rPr lang="fr-FR" sz="1200" i="1" dirty="0" smtClean="0">
                <a:solidFill>
                  <a:schemeClr val="bg1"/>
                </a:solidFill>
              </a:rPr>
              <a:t>presque souple</a:t>
            </a:r>
          </a:p>
          <a:p>
            <a:pPr algn="ctr"/>
            <a:endParaRPr lang="fr-FR" dirty="0" smtClean="0">
              <a:solidFill>
                <a:srgbClr val="666666"/>
              </a:solidFill>
              <a:latin typeface="Trebuchet MS" panose="020B0603020202020204" pitchFamily="34" charset="0"/>
            </a:endParaRPr>
          </a:p>
          <a:p>
            <a:pPr marL="285750" indent="-285750">
              <a:buFontTx/>
              <a:buChar char="-"/>
            </a:pPr>
            <a:endParaRPr lang="fr-FR" dirty="0" smtClean="0">
              <a:solidFill>
                <a:srgbClr val="666666"/>
              </a:solidFill>
              <a:latin typeface="Trebuchet MS" panose="020B0603020202020204" pitchFamily="34" charset="0"/>
            </a:endParaRPr>
          </a:p>
          <a:p>
            <a:pPr marL="285750" indent="-285750">
              <a:buFontTx/>
              <a:buChar char="-"/>
            </a:pPr>
            <a:endParaRPr lang="fr-FR" dirty="0" smtClean="0">
              <a:solidFill>
                <a:srgbClr val="666666"/>
              </a:solidFill>
              <a:latin typeface="Trebuchet MS" panose="020B0603020202020204" pitchFamily="34" charset="0"/>
            </a:endParaRPr>
          </a:p>
          <a:p>
            <a:pPr marL="285750" indent="-285750">
              <a:buFontTx/>
              <a:buChar char="-"/>
            </a:pPr>
            <a:endParaRPr lang="fr-FR" dirty="0">
              <a:solidFill>
                <a:srgbClr val="666666"/>
              </a:solidFill>
              <a:latin typeface="Trebuchet MS" panose="020B0603020202020204" pitchFamily="34" charset="0"/>
            </a:endParaRPr>
          </a:p>
          <a:p>
            <a:pPr marL="285750" indent="-285750">
              <a:buFontTx/>
              <a:buChar char="-"/>
            </a:pPr>
            <a:endParaRPr lang="fr-FR" dirty="0" smtClean="0">
              <a:solidFill>
                <a:srgbClr val="666666"/>
              </a:solidFill>
              <a:latin typeface="Trebuchet MS" panose="020B0603020202020204" pitchFamily="34" charset="0"/>
            </a:endParaRPr>
          </a:p>
          <a:p>
            <a:pPr marL="285750" indent="-285750">
              <a:buFontTx/>
              <a:buChar char="-"/>
            </a:pPr>
            <a:endParaRPr lang="fr-FR" dirty="0">
              <a:solidFill>
                <a:srgbClr val="666666"/>
              </a:solidFill>
              <a:latin typeface="Trebuchet MS" panose="020B0603020202020204" pitchFamily="34" charset="0"/>
            </a:endParaRPr>
          </a:p>
          <a:p>
            <a:pPr marL="285750" indent="-285750">
              <a:buFontTx/>
              <a:buChar char="-"/>
            </a:pPr>
            <a:endParaRPr lang="fr-FR" dirty="0" smtClean="0">
              <a:solidFill>
                <a:srgbClr val="666666"/>
              </a:solidFill>
              <a:latin typeface="Trebuchet MS" panose="020B0603020202020204" pitchFamily="34" charset="0"/>
            </a:endParaRPr>
          </a:p>
          <a:p>
            <a:pPr marL="285750" indent="-285750">
              <a:buFontTx/>
              <a:buChar char="-"/>
            </a:pPr>
            <a:endParaRPr lang="fr-FR" dirty="0">
              <a:solidFill>
                <a:srgbClr val="666666"/>
              </a:solidFill>
              <a:latin typeface="Trebuchet MS" panose="020B0603020202020204" pitchFamily="34" charset="0"/>
            </a:endParaRPr>
          </a:p>
          <a:p>
            <a:pPr marL="285750" indent="-285750">
              <a:buFontTx/>
              <a:buChar char="-"/>
            </a:pPr>
            <a:endParaRPr lang="fr-FR" dirty="0" smtClean="0">
              <a:solidFill>
                <a:srgbClr val="666666"/>
              </a:solidFill>
              <a:latin typeface="Trebuchet MS" panose="020B0603020202020204" pitchFamily="34" charset="0"/>
            </a:endParaRPr>
          </a:p>
          <a:p>
            <a:endParaRPr lang="fr-FR" dirty="0" smtClean="0">
              <a:solidFill>
                <a:srgbClr val="666666"/>
              </a:solidFill>
              <a:latin typeface="Trebuchet MS" panose="020B0603020202020204" pitchFamily="34" charset="0"/>
            </a:endParaRPr>
          </a:p>
          <a:p>
            <a:pPr algn="ctr"/>
            <a:endParaRPr lang="fr-FR" b="1" i="1" dirty="0" smtClean="0">
              <a:solidFill>
                <a:schemeClr val="bg1"/>
              </a:solidFill>
            </a:endParaRPr>
          </a:p>
          <a:p>
            <a:pPr algn="ctr"/>
            <a:r>
              <a:rPr lang="fr-FR" b="1" i="1" dirty="0" smtClean="0">
                <a:solidFill>
                  <a:schemeClr val="bg1"/>
                </a:solidFill>
              </a:rPr>
              <a:t>À défaut de pain toscan, un </a:t>
            </a:r>
            <a:r>
              <a:rPr lang="fr-FR" b="1" i="1" dirty="0">
                <a:solidFill>
                  <a:schemeClr val="bg1"/>
                </a:solidFill>
              </a:rPr>
              <a:t>bon </a:t>
            </a:r>
            <a:r>
              <a:rPr lang="fr-FR" b="1" i="1" dirty="0" smtClean="0">
                <a:solidFill>
                  <a:schemeClr val="bg1"/>
                </a:solidFill>
              </a:rPr>
              <a:t>PAIN DE CAMPAGNE AU LEVAIN bien rassis </a:t>
            </a:r>
            <a:r>
              <a:rPr lang="fr-FR" b="1" i="1" dirty="0">
                <a:solidFill>
                  <a:schemeClr val="bg1"/>
                </a:solidFill>
              </a:rPr>
              <a:t>fera </a:t>
            </a:r>
            <a:r>
              <a:rPr lang="fr-FR" b="1" i="1" dirty="0" smtClean="0">
                <a:solidFill>
                  <a:schemeClr val="bg1"/>
                </a:solidFill>
              </a:rPr>
              <a:t>l'affaire</a:t>
            </a:r>
          </a:p>
          <a:p>
            <a:endParaRPr lang="fr-FR" b="1" i="1" dirty="0">
              <a:solidFill>
                <a:schemeClr val="bg1"/>
              </a:solidFill>
            </a:endParaRPr>
          </a:p>
          <a:p>
            <a:pPr marL="285750" indent="-285750">
              <a:buFontTx/>
              <a:buChar char="-"/>
            </a:pPr>
            <a:endParaRPr lang="fr-FR" dirty="0">
              <a:solidFill>
                <a:srgbClr val="666666"/>
              </a:solidFill>
              <a:latin typeface="Trebuchet MS" panose="020B0603020202020204" pitchFamily="34" charset="0"/>
            </a:endParaRPr>
          </a:p>
          <a:p>
            <a:pPr marL="285750" indent="-285750">
              <a:buFontTx/>
              <a:buChar char="-"/>
            </a:pPr>
            <a:endParaRPr lang="fr-FR" dirty="0">
              <a:solidFill>
                <a:srgbClr val="666666"/>
              </a:solidFill>
              <a:latin typeface="Trebuchet MS" panose="020B0603020202020204" pitchFamily="34" charset="0"/>
            </a:endParaRPr>
          </a:p>
          <a:p>
            <a:pPr marL="285750" indent="-285750">
              <a:buFontTx/>
              <a:buChar char="-"/>
            </a:pPr>
            <a:endParaRPr lang="fr-FR" dirty="0" smtClean="0">
              <a:solidFill>
                <a:srgbClr val="666666"/>
              </a:solidFill>
              <a:latin typeface="Trebuchet MS" panose="020B0603020202020204" pitchFamily="34" charset="0"/>
            </a:endParaRPr>
          </a:p>
          <a:p>
            <a:pPr marL="285750" indent="-285750">
              <a:buFontTx/>
              <a:buChar char="-"/>
            </a:pPr>
            <a:endParaRPr lang="fr-FR" dirty="0" smtClean="0">
              <a:solidFill>
                <a:srgbClr val="666666"/>
              </a:solidFill>
              <a:latin typeface="Trebuchet MS" panose="020B0603020202020204" pitchFamily="34" charset="0"/>
            </a:endParaRPr>
          </a:p>
          <a:p>
            <a:pPr marL="285750" indent="-285750">
              <a:buFontTx/>
              <a:buChar char="-"/>
            </a:pPr>
            <a:endParaRPr lang="fr-FR" dirty="0">
              <a:solidFill>
                <a:srgbClr val="666666"/>
              </a:solidFill>
              <a:latin typeface="Trebuchet MS" panose="020B0603020202020204" pitchFamily="34" charset="0"/>
            </a:endParaRPr>
          </a:p>
          <a:p>
            <a:pPr marL="285750" indent="-285750">
              <a:buFontTx/>
              <a:buChar char="-"/>
            </a:pPr>
            <a:endParaRPr lang="fr-FR" dirty="0">
              <a:solidFill>
                <a:srgbClr val="666666"/>
              </a:solidFill>
              <a:latin typeface="Trebuchet MS" panose="020B0603020202020204" pitchFamily="34" charset="0"/>
            </a:endParaRPr>
          </a:p>
          <a:p>
            <a:r>
              <a:rPr lang="fr-FR" dirty="0" smtClean="0">
                <a:solidFill>
                  <a:srgbClr val="666666"/>
                </a:solidFill>
                <a:latin typeface="Trebuchet MS" panose="020B0603020202020204" pitchFamily="34" charset="0"/>
              </a:rPr>
              <a:t>-</a:t>
            </a:r>
            <a:endParaRPr lang="fr-FR" dirty="0">
              <a:solidFill>
                <a:srgbClr val="666666"/>
              </a:solidFill>
              <a:latin typeface="Trebuchet MS" panose="020B0603020202020204" pitchFamily="34" charset="0"/>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2538" y="710267"/>
            <a:ext cx="2411570" cy="1437451"/>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1715" t="4856" r="1966" b="6452"/>
          <a:stretch/>
        </p:blipFill>
        <p:spPr>
          <a:xfrm>
            <a:off x="2992973" y="2731331"/>
            <a:ext cx="2461897" cy="1623223"/>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5462" y="2731332"/>
            <a:ext cx="2439269" cy="1623223"/>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6913" y="713520"/>
            <a:ext cx="2461897" cy="1434198"/>
          </a:xfrm>
          <a:prstGeom prst="rect">
            <a:avLst/>
          </a:prstGeom>
        </p:spPr>
      </p:pic>
      <p:pic>
        <p:nvPicPr>
          <p:cNvPr id="8" name="Image 7"/>
          <p:cNvPicPr>
            <a:picLocks noChangeAspect="1"/>
          </p:cNvPicPr>
          <p:nvPr/>
        </p:nvPicPr>
        <p:blipFill rotWithShape="1">
          <a:blip r:embed="rId6">
            <a:extLst>
              <a:ext uri="{28A0092B-C50C-407E-A947-70E740481C1C}">
                <a14:useLocalDpi xmlns:a14="http://schemas.microsoft.com/office/drawing/2010/main" val="0"/>
              </a:ext>
            </a:extLst>
          </a:blip>
          <a:srcRect l="1088" t="15525" r="766" b="18527"/>
          <a:stretch/>
        </p:blipFill>
        <p:spPr>
          <a:xfrm>
            <a:off x="293917" y="713520"/>
            <a:ext cx="2439268" cy="1434198"/>
          </a:xfrm>
          <a:prstGeom prst="rect">
            <a:avLst/>
          </a:prstGeom>
        </p:spPr>
      </p:pic>
      <p:pic>
        <p:nvPicPr>
          <p:cNvPr id="11" name="Imag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5858" y="2653883"/>
            <a:ext cx="2248250" cy="1683737"/>
          </a:xfrm>
          <a:prstGeom prst="rect">
            <a:avLst/>
          </a:prstGeom>
        </p:spPr>
      </p:pic>
      <p:pic>
        <p:nvPicPr>
          <p:cNvPr id="10" name="Image 9"/>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326225330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216D6DEA-369B-4E75-9939-9030780B741F}" type="slidenum">
              <a:rPr lang="fr-FR" smtClean="0">
                <a:solidFill>
                  <a:prstClr val="black">
                    <a:tint val="75000"/>
                  </a:prstClr>
                </a:solidFill>
              </a:rPr>
              <a:pPr/>
              <a:t>28</a:t>
            </a:fld>
            <a:endParaRPr lang="fr-FR" dirty="0">
              <a:solidFill>
                <a:prstClr val="black">
                  <a:tint val="75000"/>
                </a:prstClr>
              </a:solidFill>
            </a:endParaRPr>
          </a:p>
        </p:txBody>
      </p:sp>
      <p:sp>
        <p:nvSpPr>
          <p:cNvPr id="2" name="Rectangle 2"/>
          <p:cNvSpPr>
            <a:spLocks noChangeArrowheads="1"/>
          </p:cNvSpPr>
          <p:nvPr/>
        </p:nvSpPr>
        <p:spPr bwMode="auto">
          <a:xfrm>
            <a:off x="472966" y="504496"/>
            <a:ext cx="8280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8193" name="Image 188" descr="1-panzanella"/>
          <p:cNvPicPr>
            <a:picLocks noChangeAspect="1" noChangeArrowheads="1"/>
          </p:cNvPicPr>
          <p:nvPr/>
        </p:nvPicPr>
        <p:blipFill>
          <a:blip r:embed="rId2" cstate="screen">
            <a:extLst>
              <a:ext uri="{28A0092B-C50C-407E-A947-70E740481C1C}">
                <a14:useLocalDpi xmlns:a14="http://schemas.microsoft.com/office/drawing/2010/main" val="0"/>
              </a:ext>
            </a:extLst>
          </a:blip>
          <a:srcRect b="4140"/>
          <a:stretch>
            <a:fillRect/>
          </a:stretch>
        </p:blipFill>
        <p:spPr bwMode="auto">
          <a:xfrm>
            <a:off x="123749" y="90510"/>
            <a:ext cx="4040389" cy="285393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a:spLocks noChangeArrowheads="1"/>
          </p:cNvSpPr>
          <p:nvPr/>
        </p:nvSpPr>
        <p:spPr bwMode="auto">
          <a:xfrm>
            <a:off x="283779" y="367862"/>
            <a:ext cx="8280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0" name="Rectangle 9"/>
          <p:cNvSpPr/>
          <p:nvPr/>
        </p:nvSpPr>
        <p:spPr>
          <a:xfrm>
            <a:off x="123749" y="3459586"/>
            <a:ext cx="4040389" cy="469359"/>
          </a:xfrm>
          <a:prstGeom prst="rect">
            <a:avLst/>
          </a:prstGeom>
        </p:spPr>
        <p:txBody>
          <a:bodyPr wrap="square">
            <a:spAutoFit/>
          </a:bodyPr>
          <a:lstStyle/>
          <a:p>
            <a:pPr algn="just"/>
            <a:r>
              <a:rPr lang="fr-FR" dirty="0" smtClean="0">
                <a:solidFill>
                  <a:schemeClr val="bg1"/>
                </a:solidFill>
              </a:rPr>
              <a:t>2</a:t>
            </a:r>
            <a:r>
              <a:rPr lang="fr-FR" sz="1200" b="1" i="1" dirty="0" smtClean="0">
                <a:solidFill>
                  <a:schemeClr val="bg1"/>
                </a:solidFill>
              </a:rPr>
              <a:t>/- le faire tremper </a:t>
            </a:r>
            <a:r>
              <a:rPr lang="fr-FR" sz="1200" b="1" i="1" dirty="0">
                <a:solidFill>
                  <a:schemeClr val="bg1"/>
                </a:solidFill>
              </a:rPr>
              <a:t>dans de l’eau froide </a:t>
            </a:r>
            <a:r>
              <a:rPr lang="fr-FR" sz="1200" b="1" i="1" dirty="0" smtClean="0">
                <a:solidFill>
                  <a:schemeClr val="bg1"/>
                </a:solidFill>
              </a:rPr>
              <a:t>avec trois cuillérées de vinaigre de vin blanc. </a:t>
            </a:r>
            <a:endParaRPr lang="fr-FR" sz="1200" b="1" i="1" dirty="0">
              <a:solidFill>
                <a:schemeClr val="bg1"/>
              </a:solidFill>
            </a:endParaRPr>
          </a:p>
        </p:txBody>
      </p:sp>
      <p:pic>
        <p:nvPicPr>
          <p:cNvPr id="12" name="Image 193" descr="6-panzanella"/>
          <p:cNvPicPr>
            <a:picLocks noChangeAspect="1" noChangeArrowheads="1"/>
          </p:cNvPicPr>
          <p:nvPr/>
        </p:nvPicPr>
        <p:blipFill>
          <a:blip r:embed="rId3" cstate="screen">
            <a:extLst>
              <a:ext uri="{28A0092B-C50C-407E-A947-70E740481C1C}">
                <a14:useLocalDpi xmlns:a14="http://schemas.microsoft.com/office/drawing/2010/main" val="0"/>
              </a:ext>
            </a:extLst>
          </a:blip>
          <a:srcRect b="4904"/>
          <a:stretch>
            <a:fillRect/>
          </a:stretch>
        </p:blipFill>
        <p:spPr bwMode="auto">
          <a:xfrm>
            <a:off x="4258384" y="90510"/>
            <a:ext cx="3951481" cy="285234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23749" y="3106118"/>
            <a:ext cx="2302873" cy="280846"/>
          </a:xfrm>
          <a:prstGeom prst="rect">
            <a:avLst/>
          </a:prstGeom>
        </p:spPr>
        <p:txBody>
          <a:bodyPr wrap="square">
            <a:spAutoFit/>
          </a:bodyPr>
          <a:lstStyle/>
          <a:p>
            <a:pPr algn="just"/>
            <a:r>
              <a:rPr lang="fr-FR" sz="1200" b="1" i="1" dirty="0" smtClean="0">
                <a:solidFill>
                  <a:schemeClr val="bg1"/>
                </a:solidFill>
              </a:rPr>
              <a:t>1/- Couper </a:t>
            </a:r>
            <a:r>
              <a:rPr lang="fr-FR" sz="1200" b="1" i="1" dirty="0">
                <a:solidFill>
                  <a:schemeClr val="bg1"/>
                </a:solidFill>
              </a:rPr>
              <a:t>le pain en tranches </a:t>
            </a:r>
            <a:endParaRPr lang="fr-FR" sz="1200" b="1" i="1" dirty="0" smtClean="0">
              <a:solidFill>
                <a:schemeClr val="bg1"/>
              </a:solidFill>
            </a:endParaRPr>
          </a:p>
        </p:txBody>
      </p:sp>
      <p:sp>
        <p:nvSpPr>
          <p:cNvPr id="11" name="Rectangle 10"/>
          <p:cNvSpPr/>
          <p:nvPr/>
        </p:nvSpPr>
        <p:spPr>
          <a:xfrm>
            <a:off x="4258384" y="3106316"/>
            <a:ext cx="3951481" cy="846386"/>
          </a:xfrm>
          <a:prstGeom prst="rect">
            <a:avLst/>
          </a:prstGeom>
        </p:spPr>
        <p:txBody>
          <a:bodyPr wrap="square">
            <a:spAutoFit/>
          </a:bodyPr>
          <a:lstStyle/>
          <a:p>
            <a:pPr algn="just"/>
            <a:r>
              <a:rPr lang="fr-FR" b="1" i="1" dirty="0" smtClean="0">
                <a:solidFill>
                  <a:schemeClr val="bg1"/>
                </a:solidFill>
              </a:rPr>
              <a:t>3/- quand il est ramolli, l’effriter grossièrement (ou en faire des petits morceaux) et le poser dans un grand plat. Assaisonner avec un peu de sel, 2 cuillérées d’huile d’olive et, si nécessaire, 1 cuillérée de vinaigre de vin blanc.</a:t>
            </a:r>
          </a:p>
        </p:txBody>
      </p:sp>
      <p:pic>
        <p:nvPicPr>
          <p:cNvPr id="13" name="Image 12"/>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269977370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216D6DEA-369B-4E75-9939-9030780B741F}" type="slidenum">
              <a:rPr lang="fr-FR" smtClean="0">
                <a:solidFill>
                  <a:prstClr val="black">
                    <a:tint val="75000"/>
                  </a:prstClr>
                </a:solidFill>
              </a:rPr>
              <a:pPr/>
              <a:t>29</a:t>
            </a:fld>
            <a:endParaRPr lang="fr-FR" dirty="0">
              <a:solidFill>
                <a:prstClr val="black">
                  <a:tint val="75000"/>
                </a:prstClr>
              </a:solidFill>
            </a:endParaRPr>
          </a:p>
        </p:txBody>
      </p:sp>
      <p:sp>
        <p:nvSpPr>
          <p:cNvPr id="2" name="Rectangle 2"/>
          <p:cNvSpPr>
            <a:spLocks noChangeArrowheads="1"/>
          </p:cNvSpPr>
          <p:nvPr/>
        </p:nvSpPr>
        <p:spPr bwMode="auto">
          <a:xfrm>
            <a:off x="472966" y="504496"/>
            <a:ext cx="8280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8195" name="Image 189" descr="2-panzanella"/>
          <p:cNvPicPr>
            <a:picLocks noChangeAspect="1" noChangeArrowheads="1"/>
          </p:cNvPicPr>
          <p:nvPr/>
        </p:nvPicPr>
        <p:blipFill rotWithShape="1">
          <a:blip r:embed="rId2" cstate="screen">
            <a:extLst>
              <a:ext uri="{28A0092B-C50C-407E-A947-70E740481C1C}">
                <a14:useLocalDpi xmlns:a14="http://schemas.microsoft.com/office/drawing/2010/main" val="0"/>
              </a:ext>
            </a:extLst>
          </a:blip>
          <a:srcRect l="11237" t="10891" r="6399" b="15264"/>
          <a:stretch/>
        </p:blipFill>
        <p:spPr bwMode="auto">
          <a:xfrm>
            <a:off x="2823649" y="88808"/>
            <a:ext cx="2629859" cy="158868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86363" y="1766198"/>
            <a:ext cx="8004766" cy="280846"/>
          </a:xfrm>
          <a:prstGeom prst="rect">
            <a:avLst/>
          </a:prstGeom>
        </p:spPr>
        <p:txBody>
          <a:bodyPr wrap="square">
            <a:spAutoFit/>
          </a:bodyPr>
          <a:lstStyle/>
          <a:p>
            <a:pPr algn="ctr"/>
            <a:r>
              <a:rPr lang="fr-FR" dirty="0" smtClean="0">
                <a:solidFill>
                  <a:schemeClr val="bg1"/>
                </a:solidFill>
              </a:rPr>
              <a:t>4</a:t>
            </a:r>
            <a:r>
              <a:rPr lang="fr-FR" sz="1200" b="1" i="1" dirty="0" smtClean="0">
                <a:solidFill>
                  <a:schemeClr val="bg1"/>
                </a:solidFill>
              </a:rPr>
              <a:t>/- peler l’oignon</a:t>
            </a:r>
            <a:r>
              <a:rPr lang="fr-FR" sz="1200" b="1" i="1" dirty="0">
                <a:solidFill>
                  <a:schemeClr val="bg1"/>
                </a:solidFill>
              </a:rPr>
              <a:t>, </a:t>
            </a:r>
            <a:r>
              <a:rPr lang="fr-FR" sz="1200" b="1" i="1" dirty="0" smtClean="0">
                <a:solidFill>
                  <a:schemeClr val="bg1"/>
                </a:solidFill>
              </a:rPr>
              <a:t>l’émincer ou le couper en rondelles. Le plonger </a:t>
            </a:r>
            <a:r>
              <a:rPr lang="fr-FR" sz="1200" b="1" i="1" dirty="0" smtClean="0">
                <a:solidFill>
                  <a:schemeClr val="bg1"/>
                </a:solidFill>
                <a:ea typeface="Calibri" panose="020F0502020204030204" pitchFamily="34" charset="0"/>
                <a:cs typeface="Times New Roman" panose="02020603050405020304" pitchFamily="18" charset="0"/>
              </a:rPr>
              <a:t>dans de </a:t>
            </a:r>
            <a:r>
              <a:rPr lang="fr-FR" sz="1200" b="1" i="1" dirty="0">
                <a:solidFill>
                  <a:schemeClr val="bg1"/>
                </a:solidFill>
                <a:ea typeface="Calibri" panose="020F0502020204030204" pitchFamily="34" charset="0"/>
                <a:cs typeface="Times New Roman" panose="02020603050405020304" pitchFamily="18" charset="0"/>
              </a:rPr>
              <a:t>l’eau </a:t>
            </a:r>
            <a:r>
              <a:rPr lang="fr-FR" sz="1200" b="1" i="1" dirty="0" smtClean="0">
                <a:solidFill>
                  <a:schemeClr val="bg1"/>
                </a:solidFill>
                <a:ea typeface="Calibri" panose="020F0502020204030204" pitchFamily="34" charset="0"/>
                <a:cs typeface="Times New Roman" panose="02020603050405020304" pitchFamily="18" charset="0"/>
              </a:rPr>
              <a:t>vinaigrée pour qu’il perde son aigreur. </a:t>
            </a:r>
            <a:endParaRPr lang="fr-FR" sz="1200" b="1" i="1" dirty="0">
              <a:solidFill>
                <a:schemeClr val="bg1"/>
              </a:solidFill>
            </a:endParaRPr>
          </a:p>
        </p:txBody>
      </p:sp>
      <p:pic>
        <p:nvPicPr>
          <p:cNvPr id="12" name="Image 190" descr="3-panzanella"/>
          <p:cNvPicPr>
            <a:picLocks noChangeAspect="1" noChangeArrowheads="1"/>
          </p:cNvPicPr>
          <p:nvPr/>
        </p:nvPicPr>
        <p:blipFill rotWithShape="1">
          <a:blip r:embed="rId3" cstate="screen">
            <a:extLst>
              <a:ext uri="{28A0092B-C50C-407E-A947-70E740481C1C}">
                <a14:useLocalDpi xmlns:a14="http://schemas.microsoft.com/office/drawing/2010/main" val="0"/>
              </a:ext>
            </a:extLst>
          </a:blip>
          <a:srcRect l="12097" t="905" r="5907" b="5746"/>
          <a:stretch/>
        </p:blipFill>
        <p:spPr bwMode="auto">
          <a:xfrm>
            <a:off x="5523100" y="88808"/>
            <a:ext cx="2623102" cy="1588689"/>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677" y="88809"/>
            <a:ext cx="2619718" cy="1588688"/>
          </a:xfrm>
          <a:prstGeom prst="rect">
            <a:avLst/>
          </a:prstGeom>
        </p:spPr>
      </p:pic>
      <p:pic>
        <p:nvPicPr>
          <p:cNvPr id="13" name="Image 191" descr="4-panzanella"/>
          <p:cNvPicPr>
            <a:picLocks noChangeAspect="1" noChangeArrowheads="1"/>
          </p:cNvPicPr>
          <p:nvPr/>
        </p:nvPicPr>
        <p:blipFill>
          <a:blip r:embed="rId5" cstate="screen">
            <a:extLst>
              <a:ext uri="{28A0092B-C50C-407E-A947-70E740481C1C}">
                <a14:useLocalDpi xmlns:a14="http://schemas.microsoft.com/office/drawing/2010/main" val="0"/>
              </a:ext>
            </a:extLst>
          </a:blip>
          <a:srcRect r="1680" b="5818"/>
          <a:stretch>
            <a:fillRect/>
          </a:stretch>
        </p:blipFill>
        <p:spPr bwMode="auto">
          <a:xfrm>
            <a:off x="86363" y="2144403"/>
            <a:ext cx="2619718" cy="2051096"/>
          </a:xfrm>
          <a:prstGeom prst="rect">
            <a:avLst/>
          </a:prstGeom>
          <a:noFill/>
          <a:extLst>
            <a:ext uri="{909E8E84-426E-40DD-AFC4-6F175D3DCCD1}">
              <a14:hiddenFill xmlns:a14="http://schemas.microsoft.com/office/drawing/2010/main">
                <a:solidFill>
                  <a:srgbClr val="FFFFFF"/>
                </a:solidFill>
              </a14:hiddenFill>
            </a:ext>
          </a:extLst>
        </p:spPr>
      </p:pic>
      <p:pic>
        <p:nvPicPr>
          <p:cNvPr id="14" name="Image 192" descr="5-panzanella"/>
          <p:cNvPicPr>
            <a:picLocks noChangeAspect="1" noChangeArrowheads="1"/>
          </p:cNvPicPr>
          <p:nvPr/>
        </p:nvPicPr>
        <p:blipFill>
          <a:blip r:embed="rId6" cstate="screen">
            <a:extLst>
              <a:ext uri="{28A0092B-C50C-407E-A947-70E740481C1C}">
                <a14:useLocalDpi xmlns:a14="http://schemas.microsoft.com/office/drawing/2010/main" val="0"/>
              </a:ext>
            </a:extLst>
          </a:blip>
          <a:srcRect r="623" b="4927"/>
          <a:stretch>
            <a:fillRect/>
          </a:stretch>
        </p:blipFill>
        <p:spPr bwMode="auto">
          <a:xfrm>
            <a:off x="2837663" y="2144403"/>
            <a:ext cx="2615845" cy="2051096"/>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p:cNvSpPr txBox="1"/>
          <p:nvPr/>
        </p:nvSpPr>
        <p:spPr>
          <a:xfrm>
            <a:off x="98677" y="4292858"/>
            <a:ext cx="2619718" cy="280846"/>
          </a:xfrm>
          <a:prstGeom prst="rect">
            <a:avLst/>
          </a:prstGeom>
          <a:noFill/>
        </p:spPr>
        <p:txBody>
          <a:bodyPr wrap="square" rtlCol="0">
            <a:spAutoFit/>
          </a:bodyPr>
          <a:lstStyle/>
          <a:p>
            <a:pPr algn="ctr"/>
            <a:r>
              <a:rPr lang="fr-FR" b="1" i="1" dirty="0" smtClean="0">
                <a:solidFill>
                  <a:schemeClr val="bg1"/>
                </a:solidFill>
              </a:rPr>
              <a:t>5/- Couper les tomates en morceaux </a:t>
            </a:r>
            <a:endParaRPr lang="fr-FR" b="1" i="1" dirty="0">
              <a:solidFill>
                <a:schemeClr val="bg1"/>
              </a:solidFill>
            </a:endParaRPr>
          </a:p>
        </p:txBody>
      </p:sp>
      <p:sp>
        <p:nvSpPr>
          <p:cNvPr id="16" name="ZoneTexte 15"/>
          <p:cNvSpPr txBox="1"/>
          <p:nvPr/>
        </p:nvSpPr>
        <p:spPr>
          <a:xfrm>
            <a:off x="2901082" y="4292858"/>
            <a:ext cx="5190047" cy="280846"/>
          </a:xfrm>
          <a:prstGeom prst="rect">
            <a:avLst/>
          </a:prstGeom>
          <a:noFill/>
        </p:spPr>
        <p:txBody>
          <a:bodyPr wrap="square" rtlCol="0">
            <a:spAutoFit/>
          </a:bodyPr>
          <a:lstStyle/>
          <a:p>
            <a:pPr algn="ctr"/>
            <a:r>
              <a:rPr lang="fr-FR" sz="1200" b="1" i="1" dirty="0" smtClean="0">
                <a:solidFill>
                  <a:schemeClr val="bg1"/>
                </a:solidFill>
              </a:rPr>
              <a:t>6/- Mélanger tomates, oignons, basilic et ajouter le tout au pain ramolli. </a:t>
            </a:r>
            <a:endParaRPr lang="fr-FR" sz="1200" b="1" i="1" dirty="0">
              <a:solidFill>
                <a:schemeClr val="bg1"/>
              </a:solidFill>
            </a:endParaRPr>
          </a:p>
        </p:txBody>
      </p:sp>
      <p:pic>
        <p:nvPicPr>
          <p:cNvPr id="18" name="Image 193" descr="6-panzanella"/>
          <p:cNvPicPr>
            <a:picLocks noChangeAspect="1" noChangeArrowheads="1"/>
          </p:cNvPicPr>
          <p:nvPr/>
        </p:nvPicPr>
        <p:blipFill>
          <a:blip r:embed="rId7" cstate="screen">
            <a:extLst>
              <a:ext uri="{28A0092B-C50C-407E-A947-70E740481C1C}">
                <a14:useLocalDpi xmlns:a14="http://schemas.microsoft.com/office/drawing/2010/main" val="0"/>
              </a:ext>
            </a:extLst>
          </a:blip>
          <a:srcRect b="4904"/>
          <a:stretch>
            <a:fillRect/>
          </a:stretch>
        </p:blipFill>
        <p:spPr bwMode="auto">
          <a:xfrm>
            <a:off x="5523099" y="2135745"/>
            <a:ext cx="2627755" cy="2059754"/>
          </a:xfrm>
          <a:prstGeom prst="rect">
            <a:avLst/>
          </a:prstGeom>
          <a:noFill/>
          <a:extLst>
            <a:ext uri="{909E8E84-426E-40DD-AFC4-6F175D3DCCD1}">
              <a14:hiddenFill xmlns:a14="http://schemas.microsoft.com/office/drawing/2010/main">
                <a:solidFill>
                  <a:srgbClr val="FFFFFF"/>
                </a:solidFill>
              </a14:hiddenFill>
            </a:ext>
          </a:extLst>
        </p:spPr>
      </p:pic>
      <p:pic>
        <p:nvPicPr>
          <p:cNvPr id="15" name="Image 14"/>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194514221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0-#ppt_w/2"/>
                                          </p:val>
                                        </p:tav>
                                        <p:tav tm="100000">
                                          <p:val>
                                            <p:strVal val="#ppt_x"/>
                                          </p:val>
                                        </p:tav>
                                      </p:tavLst>
                                    </p:anim>
                                    <p:anim calcmode="lin" valueType="num">
                                      <p:cBhvr additive="base">
                                        <p:cTn id="1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216D6DEA-369B-4E75-9939-9030780B741F}" type="slidenum">
              <a:rPr lang="fr-FR" smtClean="0">
                <a:solidFill>
                  <a:prstClr val="black">
                    <a:tint val="75000"/>
                  </a:prstClr>
                </a:solidFill>
              </a:rPr>
              <a:pPr/>
              <a:t>30</a:t>
            </a:fld>
            <a:endParaRPr lang="fr-FR" dirty="0">
              <a:solidFill>
                <a:prstClr val="black">
                  <a:tint val="75000"/>
                </a:prstClr>
              </a:solidFill>
            </a:endParaRPr>
          </a:p>
        </p:txBody>
      </p:sp>
      <p:sp>
        <p:nvSpPr>
          <p:cNvPr id="2" name="Rectangle 2"/>
          <p:cNvSpPr>
            <a:spLocks noChangeArrowheads="1"/>
          </p:cNvSpPr>
          <p:nvPr/>
        </p:nvSpPr>
        <p:spPr bwMode="auto">
          <a:xfrm>
            <a:off x="472966" y="504496"/>
            <a:ext cx="8280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13" name="Imag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944" y="81285"/>
            <a:ext cx="2506959" cy="2194847"/>
          </a:xfrm>
          <a:prstGeom prst="rect">
            <a:avLst/>
          </a:prstGeom>
        </p:spPr>
      </p:pic>
      <p:pic>
        <p:nvPicPr>
          <p:cNvPr id="14" name="Imag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91" y="81285"/>
            <a:ext cx="2544379" cy="2194847"/>
          </a:xfrm>
          <a:prstGeom prst="rect">
            <a:avLst/>
          </a:prstGeom>
        </p:spPr>
      </p:pic>
      <p:pic>
        <p:nvPicPr>
          <p:cNvPr id="15" name="Image 14"/>
          <p:cNvPicPr>
            <a:picLocks noChangeAspect="1"/>
          </p:cNvPicPr>
          <p:nvPr/>
        </p:nvPicPr>
        <p:blipFill rotWithShape="1">
          <a:blip r:embed="rId4" cstate="screen">
            <a:extLst>
              <a:ext uri="{28A0092B-C50C-407E-A947-70E740481C1C}">
                <a14:useLocalDpi xmlns:a14="http://schemas.microsoft.com/office/drawing/2010/main" val="0"/>
              </a:ext>
            </a:extLst>
          </a:blip>
          <a:srcRect l="18320" t="37697" r="3452" b="12396"/>
          <a:stretch/>
        </p:blipFill>
        <p:spPr>
          <a:xfrm>
            <a:off x="2678944" y="2387963"/>
            <a:ext cx="2506959" cy="2130165"/>
          </a:xfrm>
          <a:prstGeom prst="rect">
            <a:avLst/>
          </a:prstGeom>
        </p:spPr>
      </p:pic>
      <p:sp>
        <p:nvSpPr>
          <p:cNvPr id="18" name="ZoneTexte 17"/>
          <p:cNvSpPr txBox="1"/>
          <p:nvPr/>
        </p:nvSpPr>
        <p:spPr>
          <a:xfrm>
            <a:off x="5244477" y="1664426"/>
            <a:ext cx="2937356" cy="1223412"/>
          </a:xfrm>
          <a:prstGeom prst="rect">
            <a:avLst/>
          </a:prstGeom>
          <a:noFill/>
        </p:spPr>
        <p:txBody>
          <a:bodyPr wrap="square" rtlCol="0">
            <a:spAutoFit/>
          </a:bodyPr>
          <a:lstStyle/>
          <a:p>
            <a:r>
              <a:rPr lang="fr-FR" dirty="0" smtClean="0">
                <a:solidFill>
                  <a:schemeClr val="bg1"/>
                </a:solidFill>
              </a:rPr>
              <a:t>7</a:t>
            </a:r>
            <a:r>
              <a:rPr lang="fr-FR" sz="1200" b="1" i="1" dirty="0" smtClean="0">
                <a:solidFill>
                  <a:schemeClr val="bg1"/>
                </a:solidFill>
              </a:rPr>
              <a:t>/- Quel que soit le mode de présentation de la Panzanella, elle doit être servie TRÈS FROIDE. La préparer par conséquent au moins 3 heures à l’avance, la placer au frigidaire et ne la sortir qu’au moment de passer à table. </a:t>
            </a:r>
            <a:endParaRPr lang="fr-FR" sz="1200" b="1" i="1" dirty="0">
              <a:solidFill>
                <a:schemeClr val="bg1"/>
              </a:solidFill>
            </a:endParaRPr>
          </a:p>
        </p:txBody>
      </p:sp>
      <p:pic>
        <p:nvPicPr>
          <p:cNvPr id="19" name="Imag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991" y="2387963"/>
            <a:ext cx="2544379" cy="2108973"/>
          </a:xfrm>
          <a:prstGeom prst="rect">
            <a:avLst/>
          </a:prstGeom>
        </p:spPr>
      </p:pic>
      <p:pic>
        <p:nvPicPr>
          <p:cNvPr id="9" name="Image 8"/>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609562" y="3981465"/>
            <a:ext cx="670838" cy="644591"/>
          </a:xfrm>
          <a:prstGeom prst="rect">
            <a:avLst/>
          </a:prstGeom>
        </p:spPr>
      </p:pic>
    </p:spTree>
    <p:extLst>
      <p:ext uri="{BB962C8B-B14F-4D97-AF65-F5344CB8AC3E}">
        <p14:creationId xmlns:p14="http://schemas.microsoft.com/office/powerpoint/2010/main" val="61290637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8280400" cy="4679951"/>
          </a:xfrm>
          <a:prstGeom prst="rect">
            <a:avLst/>
          </a:prstGeom>
        </p:spPr>
      </p:pic>
      <p:pic>
        <p:nvPicPr>
          <p:cNvPr id="7" name="Image 6"/>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584947" y="4215605"/>
            <a:ext cx="248771" cy="248771"/>
          </a:xfrm>
          <a:prstGeom prst="ellipse">
            <a:avLst/>
          </a:prstGeom>
          <a:ln w="63500" cap="rnd">
            <a:solidFill>
              <a:srgbClr val="FF99FF"/>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18"/>
          <p:cNvSpPr>
            <a:spLocks noChangeArrowheads="1"/>
          </p:cNvSpPr>
          <p:nvPr/>
        </p:nvSpPr>
        <p:spPr bwMode="auto">
          <a:xfrm>
            <a:off x="79747" y="73958"/>
            <a:ext cx="8109512" cy="4524935"/>
          </a:xfrm>
          <a:prstGeom prst="rect">
            <a:avLst/>
          </a:prstGeom>
          <a:noFill/>
          <a:ln w="152400" cmpd="tri">
            <a:solidFill>
              <a:schemeClr val="accent2">
                <a:lumMod val="20000"/>
                <a:lumOff val="80000"/>
              </a:schemeClr>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fr-FR" altLang="fr-FR" dirty="0"/>
          </a:p>
        </p:txBody>
      </p:sp>
      <p:sp>
        <p:nvSpPr>
          <p:cNvPr id="9" name="Espace réservé du numéro de diapositive 8"/>
          <p:cNvSpPr>
            <a:spLocks noGrp="1"/>
          </p:cNvSpPr>
          <p:nvPr>
            <p:ph type="sldNum" sz="quarter" idx="12"/>
          </p:nvPr>
        </p:nvSpPr>
        <p:spPr>
          <a:xfrm>
            <a:off x="5705541" y="4250893"/>
            <a:ext cx="1863090" cy="249164"/>
          </a:xfrm>
        </p:spPr>
        <p:txBody>
          <a:bodyPr/>
          <a:lstStyle/>
          <a:p>
            <a:fld id="{216D6DEA-369B-4E75-9939-9030780B741F}" type="slidenum">
              <a:rPr lang="fr-FR" smtClean="0">
                <a:solidFill>
                  <a:prstClr val="black">
                    <a:tint val="75000"/>
                  </a:prstClr>
                </a:solidFill>
              </a:rPr>
              <a:pPr/>
              <a:t>31</a:t>
            </a:fld>
            <a:endParaRPr lang="fr-FR" dirty="0">
              <a:solidFill>
                <a:prstClr val="black">
                  <a:tint val="75000"/>
                </a:prstClr>
              </a:solidFill>
            </a:endParaRPr>
          </a:p>
        </p:txBody>
      </p:sp>
      <p:sp>
        <p:nvSpPr>
          <p:cNvPr id="3" name="Bouton d'action : Personnalisé 2">
            <a:hlinkClick r:id="" action="ppaction://hlinkshowjump?jump=endshow" highlightClick="1"/>
          </p:cNvPr>
          <p:cNvSpPr/>
          <p:nvPr/>
        </p:nvSpPr>
        <p:spPr>
          <a:xfrm>
            <a:off x="7611986" y="4029040"/>
            <a:ext cx="475990" cy="443705"/>
          </a:xfrm>
          <a:prstGeom prst="actionButtonBlank">
            <a:avLst/>
          </a:prstGeom>
          <a:blipFill dpi="0" rotWithShape="1">
            <a:blip r:embed="rId5">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6981153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Plaisir des Yeux">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7_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3_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Plaisir des Yeux</Template>
  <TotalTime>10968</TotalTime>
  <Words>1573</Words>
  <Application>Microsoft Office PowerPoint</Application>
  <PresentationFormat>Personnalisé</PresentationFormat>
  <Paragraphs>201</Paragraphs>
  <Slides>31</Slides>
  <Notes>6</Notes>
  <HiddenSlides>1</HiddenSlides>
  <MMClips>0</MMClips>
  <ScaleCrop>false</ScaleCrop>
  <HeadingPairs>
    <vt:vector size="6" baseType="variant">
      <vt:variant>
        <vt:lpstr>Polices utilisées</vt:lpstr>
      </vt:variant>
      <vt:variant>
        <vt:i4>13</vt:i4>
      </vt:variant>
      <vt:variant>
        <vt:lpstr>Thème</vt:lpstr>
      </vt:variant>
      <vt:variant>
        <vt:i4>3</vt:i4>
      </vt:variant>
      <vt:variant>
        <vt:lpstr>Titres des diapositives</vt:lpstr>
      </vt:variant>
      <vt:variant>
        <vt:i4>31</vt:i4>
      </vt:variant>
    </vt:vector>
  </HeadingPairs>
  <TitlesOfParts>
    <vt:vector size="47" baseType="lpstr">
      <vt:lpstr>Algerian</vt:lpstr>
      <vt:lpstr>AR BERKLEY</vt:lpstr>
      <vt:lpstr>Arial</vt:lpstr>
      <vt:lpstr>Brussels</vt:lpstr>
      <vt:lpstr>Calibri</vt:lpstr>
      <vt:lpstr>Calibri Light</vt:lpstr>
      <vt:lpstr>Georgia</vt:lpstr>
      <vt:lpstr>inherit</vt:lpstr>
      <vt:lpstr>Perpetua Titling MT</vt:lpstr>
      <vt:lpstr>Script MT Bold</vt:lpstr>
      <vt:lpstr>Times New Roman</vt:lpstr>
      <vt:lpstr>Trebuchet MS</vt:lpstr>
      <vt:lpstr>Wide Latin</vt:lpstr>
      <vt:lpstr>Plaisir des Yeux</vt:lpstr>
      <vt:lpstr>27_Thème Office</vt:lpstr>
      <vt:lpstr>33_Thème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Carminé</dc:creator>
  <cp:lastModifiedBy>Faucon</cp:lastModifiedBy>
  <cp:revision>1096</cp:revision>
  <dcterms:created xsi:type="dcterms:W3CDTF">2014-06-08T04:18:23Z</dcterms:created>
  <dcterms:modified xsi:type="dcterms:W3CDTF">2015-09-04T10:48:22Z</dcterms:modified>
</cp:coreProperties>
</file>