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1" r:id="rId2"/>
    <p:sldMasterId id="2147483674" r:id="rId3"/>
    <p:sldMasterId id="2147483708" r:id="rId4"/>
  </p:sldMasterIdLst>
  <p:notesMasterIdLst>
    <p:notesMasterId r:id="rId31"/>
  </p:notesMasterIdLst>
  <p:sldIdLst>
    <p:sldId id="620" r:id="rId5"/>
    <p:sldId id="622" r:id="rId6"/>
    <p:sldId id="588" r:id="rId7"/>
    <p:sldId id="589" r:id="rId8"/>
    <p:sldId id="598" r:id="rId9"/>
    <p:sldId id="605" r:id="rId10"/>
    <p:sldId id="595" r:id="rId11"/>
    <p:sldId id="601" r:id="rId12"/>
    <p:sldId id="610" r:id="rId13"/>
    <p:sldId id="591" r:id="rId14"/>
    <p:sldId id="596" r:id="rId15"/>
    <p:sldId id="592" r:id="rId16"/>
    <p:sldId id="594" r:id="rId17"/>
    <p:sldId id="597" r:id="rId18"/>
    <p:sldId id="590" r:id="rId19"/>
    <p:sldId id="609" r:id="rId20"/>
    <p:sldId id="602" r:id="rId21"/>
    <p:sldId id="604" r:id="rId22"/>
    <p:sldId id="608" r:id="rId23"/>
    <p:sldId id="593" r:id="rId24"/>
    <p:sldId id="599" r:id="rId25"/>
    <p:sldId id="606" r:id="rId26"/>
    <p:sldId id="603" r:id="rId27"/>
    <p:sldId id="600" r:id="rId28"/>
    <p:sldId id="607" r:id="rId29"/>
    <p:sldId id="623" r:id="rId30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Recg+UkRB4YI6QDHyUhyA==" hashData="Kq9LZuf0ss7wnFUVWVV9aBDXDg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6F96B"/>
    <a:srgbClr val="9966FF"/>
    <a:srgbClr val="333333"/>
    <a:srgbClr val="292929"/>
    <a:srgbClr val="FF3300"/>
    <a:srgbClr val="000099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2550" autoAdjust="0"/>
  </p:normalViewPr>
  <p:slideViewPr>
    <p:cSldViewPr>
      <p:cViewPr>
        <p:scale>
          <a:sx n="33" d="100"/>
          <a:sy n="33" d="100"/>
        </p:scale>
        <p:origin x="-672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05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E6508D2-C554-4971-B0CA-AE26F5AD204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399253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C149B-4318-4D2F-AD20-797D1488775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896505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1B26E-3FE8-4894-9F9D-764B80A551E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245569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F2ED2-A6E0-49DE-84A6-4421923645C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279808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18BB0-C238-4319-8E25-138EF1140A0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444800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03E78-A42F-419D-AAA8-623EEAA93FD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952402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20F17-40B3-4332-A3CD-E0ED05EDE87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277700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F4381-4319-4357-A1F2-9639B272DCB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589220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C0900-EE38-471A-990B-0C58B01B374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30894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3D5F0-D463-4333-BEB6-48B4541DBFE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34823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BF68F-E40F-4BF1-8DA3-209EE0E821E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138128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0282C-F718-4744-9FB3-8EF7C676FF3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712334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4B444-A59D-468D-AAD0-B6237137F8F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22386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A4607-D242-4C56-8AD9-672D61E0D67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16786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56FE7F-63B6-47BD-8404-DA601833338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128312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C2F5F-EB9E-4EF9-B258-04CEFF08560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606946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4A7934-6F93-404B-84FC-3B14594D122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163070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0BD56-E96B-4FF9-B4DD-56204672767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423493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687AE-8C14-46B2-A11F-E1B1791D168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54410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8BDC6-A71A-4C01-A01E-07E3705020F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474169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FF7D3-1AC8-42BF-9F14-88ECF16DEBD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79290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0D247-93E9-45C7-A1C0-E9EA73EBE4E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983122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68F43-FE0A-4F0C-814F-8675ADC6CBF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729729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D0554-3D9C-42EF-88E4-50F7044A447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89771"/>
      </p:ext>
    </p:extLst>
  </p:cSld>
  <p:clrMapOvr>
    <a:masterClrMapping/>
  </p:clrMapOvr>
  <p:transition spd="slow" advClick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4B79B-A17A-404E-BAFD-F62A9DA0B6B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085286"/>
      </p:ext>
    </p:extLst>
  </p:cSld>
  <p:clrMapOvr>
    <a:masterClrMapping/>
  </p:clrMapOvr>
  <p:transition spd="slow"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DBA3A-11C1-4A60-9699-35ABE96D0D5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875707"/>
      </p:ext>
    </p:extLst>
  </p:cSld>
  <p:clrMapOvr>
    <a:masterClrMapping/>
  </p:clrMapOvr>
  <p:transition spd="slow"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BC56B-AB98-4B77-8249-4665A17E76A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875595"/>
      </p:ext>
    </p:extLst>
  </p:cSld>
  <p:clrMapOvr>
    <a:masterClrMapping/>
  </p:clrMapOvr>
  <p:transition spd="slow"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44CCC-F1EC-4723-BCAF-7043D348535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844697"/>
      </p:ext>
    </p:extLst>
  </p:cSld>
  <p:clrMapOvr>
    <a:masterClrMapping/>
  </p:clrMapOvr>
  <p:transition spd="slow"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2E4D0-8206-45E0-9527-574AB30250D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093771"/>
      </p:ext>
    </p:extLst>
  </p:cSld>
  <p:clrMapOvr>
    <a:masterClrMapping/>
  </p:clrMapOvr>
  <p:transition spd="slow" advClick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BC95F-AC74-4A19-BB44-BC3C8C41232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810567"/>
      </p:ext>
    </p:extLst>
  </p:cSld>
  <p:clrMapOvr>
    <a:masterClrMapping/>
  </p:clrMapOvr>
  <p:transition spd="slow" advClick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277CB-45A7-44F7-8C06-8734843156B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831473"/>
      </p:ext>
    </p:extLst>
  </p:cSld>
  <p:clrMapOvr>
    <a:masterClrMapping/>
  </p:clrMapOvr>
  <p:transition spd="slow" advClick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BFF42-08D8-4BBF-BC94-4080C33B5BA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35467"/>
      </p:ext>
    </p:extLst>
  </p:cSld>
  <p:clrMapOvr>
    <a:masterClrMapping/>
  </p:clrMapOvr>
  <p:transition spd="slow" advClick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42E1-6345-4EBF-B825-996FD494FAB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294238"/>
      </p:ext>
    </p:extLst>
  </p:cSld>
  <p:clrMapOvr>
    <a:masterClrMapping/>
  </p:clrMapOvr>
  <p:transition spd="slow" advClick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BF99B-CADD-49E3-8E5C-9E648D63FDE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742454"/>
      </p:ext>
    </p:extLst>
  </p:cSld>
  <p:clrMapOvr>
    <a:masterClrMapping/>
  </p:clrMapOvr>
  <p:transition spd="slow" advClick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8C262-8159-4D7F-B116-3130D30D2F7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873342"/>
      </p:ext>
    </p:extLst>
  </p:cSld>
  <p:clrMapOvr>
    <a:masterClrMapping/>
  </p:clrMapOvr>
  <p:transition spd="slow" advClick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40FD6-BF1E-457F-8092-96C378DD0F8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498651"/>
      </p:ext>
    </p:extLst>
  </p:cSld>
  <p:clrMapOvr>
    <a:masterClrMapping/>
  </p:clrMapOvr>
  <p:transition spd="slow" advClick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87E56-6C98-4490-88D1-7E44175DA7A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105030"/>
      </p:ext>
    </p:extLst>
  </p:cSld>
  <p:clrMapOvr>
    <a:masterClrMapping/>
  </p:clrMapOvr>
  <p:transition spd="slow" advClick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1ACDF-BC23-4928-A8EA-48528F6B0E7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156886"/>
      </p:ext>
    </p:extLst>
  </p:cSld>
  <p:clrMapOvr>
    <a:masterClrMapping/>
  </p:clrMapOvr>
  <p:transition spd="slow" advClick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7B8A9-BF8F-45DD-9F9E-BB82F371493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685394"/>
      </p:ext>
    </p:extLst>
  </p:cSld>
  <p:clrMapOvr>
    <a:masterClrMapping/>
  </p:clrMapOvr>
  <p:transition spd="slow" advClick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27EB1-F045-4BBA-9BB9-92E800E91CA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919312"/>
      </p:ext>
    </p:extLst>
  </p:cSld>
  <p:clrMapOvr>
    <a:masterClrMapping/>
  </p:clrMapOvr>
  <p:transition spd="slow" advClick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83A97-03D4-444D-8212-70893F2C2B0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66373"/>
      </p:ext>
    </p:extLst>
  </p:cSld>
  <p:clrMapOvr>
    <a:masterClrMapping/>
  </p:clrMapOvr>
  <p:transition spd="slow" advClick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B079-3055-487B-8784-E9C9ADE03D3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245528"/>
      </p:ext>
    </p:extLst>
  </p:cSld>
  <p:clrMapOvr>
    <a:masterClrMapping/>
  </p:clrMapOvr>
  <p:transition spd="slow" advClick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3E799-EAE0-4DE5-8622-8D563FF9DC7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323485"/>
      </p:ext>
    </p:extLst>
  </p:cSld>
  <p:clrMapOvr>
    <a:masterClrMapping/>
  </p:clrMapOvr>
  <p:transition spd="slow" advClick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35491-AC54-4C44-9378-AAFE5C0E1A06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920013"/>
      </p:ext>
    </p:extLst>
  </p:cSld>
  <p:clrMapOvr>
    <a:masterClrMapping/>
  </p:clrMapOvr>
  <p:transition spd="slow" advClick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D541E-9B06-4998-8DAB-1E28DF5F082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1354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931AD49-0A05-44AF-B403-4850DD2FD1D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4" r:id="rId2"/>
    <p:sldLayoutId id="2147483683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77" r:id="rId9"/>
    <p:sldLayoutId id="2147483676" r:id="rId10"/>
    <p:sldLayoutId id="2147483675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6656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656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656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B49F135-1A9D-4841-8AAA-A69D63851C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2560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69F7778-D6C2-4C6A-A1CF-E60B75AAA5B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0" r:id="rId8"/>
    <p:sldLayoutId id="2147483699" r:id="rId9"/>
    <p:sldLayoutId id="2147483698" r:id="rId10"/>
    <p:sldLayoutId id="2147483697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A242E55-96BA-49CB-9B2D-06EF5BCF7CE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89979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1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7.gif"/><Relationship Id="rId7" Type="http://schemas.openxmlformats.org/officeDocument/2006/relationships/image" Target="../media/image50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.png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F:\0 per PANSEE\2_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4" name="Picture 3" descr="F:\0 per PANSEE\0_749a0_7d82b84f_ori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765175"/>
            <a:ext cx="3835400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troomdiagram: Uitstel 16"/>
          <p:cNvSpPr/>
          <p:nvPr/>
        </p:nvSpPr>
        <p:spPr>
          <a:xfrm>
            <a:off x="0" y="0"/>
            <a:ext cx="4499992" cy="6858000"/>
          </a:xfrm>
          <a:prstGeom prst="flowChartDelay">
            <a:avLst/>
          </a:prstGeom>
          <a:solidFill>
            <a:srgbClr val="1F497D">
              <a:lumMod val="60000"/>
              <a:lumOff val="40000"/>
              <a:alpha val="5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 prstMaterial="translucentPowder"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8" name="Stroomdiagram: Uitstel 14"/>
          <p:cNvSpPr/>
          <p:nvPr/>
        </p:nvSpPr>
        <p:spPr>
          <a:xfrm rot="5400000" flipV="1">
            <a:off x="2857500" y="-2857500"/>
            <a:ext cx="3429000" cy="9144000"/>
          </a:xfrm>
          <a:prstGeom prst="flowChartDelay">
            <a:avLst/>
          </a:prstGeom>
          <a:solidFill>
            <a:srgbClr val="1F497D">
              <a:lumMod val="60000"/>
              <a:lumOff val="40000"/>
              <a:alpha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Calibri"/>
              <a:cs typeface="+mn-cs"/>
            </a:endParaRPr>
          </a:p>
        </p:txBody>
      </p:sp>
      <p:pic>
        <p:nvPicPr>
          <p:cNvPr id="11" name="Picture 24" descr="text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773488"/>
            <a:ext cx="34480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0" y="5413375"/>
            <a:ext cx="118427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3059113" y="6196013"/>
            <a:ext cx="3960812" cy="4619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sz="2400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+mn-cs"/>
              </a:rPr>
              <a:t>Avancement</a:t>
            </a:r>
            <a:r>
              <a:rPr lang="en-US" altLang="zh-TW" sz="2400" dirty="0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+mn-cs"/>
              </a:rPr>
              <a:t> </a:t>
            </a:r>
            <a:r>
              <a:rPr lang="en-US" altLang="zh-TW" sz="2400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+mn-cs"/>
              </a:rPr>
              <a:t>automatique</a:t>
            </a:r>
            <a:endParaRPr lang="fr-FR" altLang="zh-TW" sz="2400" dirty="0" smtClean="0">
              <a:solidFill>
                <a:srgbClr val="FFFF00"/>
              </a:solidFill>
              <a:latin typeface="Forte" panose="03060902040502070203" pitchFamily="66" charset="0"/>
              <a:ea typeface="新細明體"/>
              <a:cs typeface="+mn-cs"/>
            </a:endParaRPr>
          </a:p>
        </p:txBody>
      </p:sp>
      <p:sp>
        <p:nvSpPr>
          <p:cNvPr id="13" name="Stroomdiagram: Uitstel 15"/>
          <p:cNvSpPr/>
          <p:nvPr/>
        </p:nvSpPr>
        <p:spPr>
          <a:xfrm flipH="1">
            <a:off x="4572000" y="17463"/>
            <a:ext cx="4572000" cy="6858000"/>
          </a:xfrm>
          <a:prstGeom prst="flowChartDelay">
            <a:avLst/>
          </a:prstGeom>
          <a:solidFill>
            <a:srgbClr val="1F497D">
              <a:lumMod val="60000"/>
              <a:lumOff val="40000"/>
              <a:alpha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14" name="Stroomdiagram: Uitstel 12"/>
          <p:cNvSpPr/>
          <p:nvPr/>
        </p:nvSpPr>
        <p:spPr>
          <a:xfrm rot="16200000">
            <a:off x="2857500" y="571500"/>
            <a:ext cx="3429000" cy="9144000"/>
          </a:xfrm>
          <a:prstGeom prst="flowChartDelay">
            <a:avLst/>
          </a:prstGeom>
          <a:solidFill>
            <a:srgbClr val="1F497D">
              <a:lumMod val="60000"/>
              <a:lumOff val="40000"/>
              <a:alpha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:sndAc>
          <p:stSnd loop="1">
            <p:snd r:embed="rId2" name="The power of love - Celine Dion 5.41.wav"/>
          </p:stSnd>
        </p:sndAc>
      </p:transition>
    </mc:Choice>
    <mc:Fallback xmlns="">
      <p:transition spd="slow" advClick="0" advTm="9000">
        <p:sndAc>
          <p:stSnd loop="1">
            <p:snd r:embed="rId7" name="The power of love - Celine Dion 5.4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2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slide0002_image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04813"/>
            <a:ext cx="34925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8" name="Picture 3" descr="slide0002_image0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260350"/>
            <a:ext cx="37496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5"/>
          <p:cNvSpPr>
            <a:spLocks noChangeArrowheads="1"/>
          </p:cNvSpPr>
          <p:nvPr/>
        </p:nvSpPr>
        <p:spPr bwMode="auto">
          <a:xfrm>
            <a:off x="5219700" y="549275"/>
            <a:ext cx="2830513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Elle prend sa douche, des milliers de gouttes</a:t>
            </a:r>
            <a:b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</a:br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Sur elles se couchent</a:t>
            </a:r>
            <a:b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</a:br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Parfois elle meurt écrasée</a:t>
            </a:r>
            <a:b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</a:br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Ce n'est peut être qu'une pensée</a:t>
            </a:r>
            <a:b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</a:br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Mais c'est surtout une toute petite fleur</a:t>
            </a:r>
          </a:p>
          <a:p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Qui comme nous a</a:t>
            </a:r>
          </a:p>
          <a:p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droit au bonheur</a:t>
            </a:r>
          </a:p>
        </p:txBody>
      </p:sp>
      <p:pic>
        <p:nvPicPr>
          <p:cNvPr id="39940" name="Picture 6" descr="2190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86781">
            <a:off x="7385051" y="5367337"/>
            <a:ext cx="576262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6631" name="Picture 7" descr="slide0002_image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04813"/>
            <a:ext cx="34925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6632" name="Rectangle 8"/>
          <p:cNvSpPr>
            <a:spLocks noChangeArrowheads="1"/>
          </p:cNvSpPr>
          <p:nvPr/>
        </p:nvSpPr>
        <p:spPr bwMode="auto">
          <a:xfrm>
            <a:off x="5148263" y="981075"/>
            <a:ext cx="2903537" cy="478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LA PENSEE</a:t>
            </a:r>
            <a:b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</a:br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/>
            </a:r>
            <a:b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</a:br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Elle se laisse balancer par le vent</a:t>
            </a:r>
            <a:b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</a:br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Elle se referme quand vient la fin du temps</a:t>
            </a:r>
            <a:b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</a:br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Elle se réveille avec la joie de vivre</a:t>
            </a:r>
            <a:b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</a:br>
            <a:r>
              <a:rPr lang="en-US" altLang="it-IT" sz="2800" b="1" i="1">
                <a:solidFill>
                  <a:srgbClr val="000000"/>
                </a:solidFill>
                <a:latin typeface="Monotype Corsiva" pitchFamily="66" charset="0"/>
              </a:rPr>
              <a:t>Et le soleil la chatouille de ses rayons ivres</a:t>
            </a:r>
          </a:p>
        </p:txBody>
      </p:sp>
      <p:pic>
        <p:nvPicPr>
          <p:cNvPr id="666635" name="Picture 11" descr="1234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165850"/>
            <a:ext cx="6191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4" name="Picture 6" descr="F:\0 per PANSEE\dbb1cbb3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013" y="1301750"/>
            <a:ext cx="4044950" cy="450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5" name="Picture 2" descr="F:\- cornici\slide0074_image044 blu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6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6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6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6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6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6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6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6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6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 descr="P5070048-lcsle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096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2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litter pattern="hexago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P5105498-cs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d"/>
      </p:transition>
    </mc:Choice>
    <mc:Fallback xmlns="">
      <p:transition spd="slow" advClick="0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P5105500-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0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d"/>
      </p:transition>
    </mc:Choice>
    <mc:Fallback xmlns="">
      <p:transition spd="slow" advClick="0" advTm="3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P5105501-l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4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P5095426-l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8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P5095425-lcs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2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P5095455-lcs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6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P5105494-c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0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P5105492-csl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4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P5095449-lcsm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8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P5095456-lc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2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d"/>
      </p:transition>
    </mc:Choice>
    <mc:Fallback xmlns="">
      <p:transition spd="slow" advClick="0" advTm="3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P5095448-l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2058" name="AutoShape 10" descr="P5095448-lcsle-020"/>
          <p:cNvSpPr>
            <a:spLocks noChangeArrowheads="1"/>
          </p:cNvSpPr>
          <p:nvPr/>
        </p:nvSpPr>
        <p:spPr bwMode="auto">
          <a:xfrm>
            <a:off x="827088" y="549275"/>
            <a:ext cx="7632700" cy="5759450"/>
          </a:xfrm>
          <a:prstGeom prst="rtTriangl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sp>
        <p:nvSpPr>
          <p:cNvPr id="642059" name="AutoShape 11" descr="P5095448-lcsle-020-vert"/>
          <p:cNvSpPr>
            <a:spLocks noChangeArrowheads="1"/>
          </p:cNvSpPr>
          <p:nvPr/>
        </p:nvSpPr>
        <p:spPr bwMode="auto">
          <a:xfrm flipH="1" flipV="1">
            <a:off x="741363" y="527050"/>
            <a:ext cx="7632700" cy="575945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pic>
        <p:nvPicPr>
          <p:cNvPr id="52228" name="Picture 2" descr="F:\- cornici\slide0074_image044 blu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14:gallery dir="l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4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4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4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4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4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4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4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4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2058" grpId="0" animBg="1"/>
      <p:bldP spid="64205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P5095450-l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0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P5095438-l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4" name="Picture 7" descr="P5095438-l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5461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9768" name="AutoShape 8" descr="P5095438-lcsle-020"/>
          <p:cNvSpPr>
            <a:spLocks noChangeArrowheads="1"/>
          </p:cNvSpPr>
          <p:nvPr/>
        </p:nvSpPr>
        <p:spPr bwMode="auto">
          <a:xfrm>
            <a:off x="787400" y="501650"/>
            <a:ext cx="7632700" cy="5759450"/>
          </a:xfrm>
          <a:prstGeom prst="rtTriangl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sp>
        <p:nvSpPr>
          <p:cNvPr id="629769" name="AutoShape 9" descr="P5095438-lcsle-020-oriz"/>
          <p:cNvSpPr>
            <a:spLocks noChangeArrowheads="1"/>
          </p:cNvSpPr>
          <p:nvPr/>
        </p:nvSpPr>
        <p:spPr bwMode="auto">
          <a:xfrm flipH="1" flipV="1">
            <a:off x="815975" y="501650"/>
            <a:ext cx="7632700" cy="575945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pic>
        <p:nvPicPr>
          <p:cNvPr id="54277" name="Picture 2" descr="F:\- cornici\slide0074_image044 blu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29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29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29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29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9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29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29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29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29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9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9768" grpId="0" animBg="1"/>
      <p:bldP spid="62976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P5105495-lcs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8" name="Oval 14" descr="P5105495 chiara"/>
          <p:cNvSpPr>
            <a:spLocks noChangeArrowheads="1"/>
          </p:cNvSpPr>
          <p:nvPr/>
        </p:nvSpPr>
        <p:spPr bwMode="auto">
          <a:xfrm flipV="1">
            <a:off x="6948488" y="1773238"/>
            <a:ext cx="1368425" cy="6477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sp>
        <p:nvSpPr>
          <p:cNvPr id="636950" name="Oval 22" descr="P5105495-lcsle-010"/>
          <p:cNvSpPr>
            <a:spLocks noChangeArrowheads="1"/>
          </p:cNvSpPr>
          <p:nvPr/>
        </p:nvSpPr>
        <p:spPr bwMode="auto">
          <a:xfrm flipV="1">
            <a:off x="6948488" y="1773238"/>
            <a:ext cx="1368425" cy="6477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sp>
        <p:nvSpPr>
          <p:cNvPr id="636951" name="Oval 23" descr="P5105495-lcsle-010"/>
          <p:cNvSpPr>
            <a:spLocks noChangeArrowheads="1"/>
          </p:cNvSpPr>
          <p:nvPr/>
        </p:nvSpPr>
        <p:spPr bwMode="auto">
          <a:xfrm flipH="1" flipV="1">
            <a:off x="6948488" y="2420938"/>
            <a:ext cx="1368425" cy="6477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pic>
        <p:nvPicPr>
          <p:cNvPr id="636952" name="Picture 24" descr="P5105495-lcsle-010-grey10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93536"/>
              </a:clrFrom>
              <a:clrTo>
                <a:srgbClr val="39353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052513"/>
            <a:ext cx="6048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6953" name="Picture 25" descr="P5105495-lcsle-010-grey10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73634"/>
              </a:clrFrom>
              <a:clrTo>
                <a:srgbClr val="37363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765175"/>
            <a:ext cx="606425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6954" name="Picture 26" descr="P5105495-lcsle-010-grey10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93536"/>
              </a:clrFrom>
              <a:clrTo>
                <a:srgbClr val="39353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196975"/>
            <a:ext cx="615950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4" name="AutoShape 27" descr="P5105495-lcsle-010-90"/>
          <p:cNvSpPr>
            <a:spLocks noChangeArrowheads="1"/>
          </p:cNvSpPr>
          <p:nvPr/>
        </p:nvSpPr>
        <p:spPr bwMode="auto">
          <a:xfrm rot="5400000" flipV="1">
            <a:off x="6911976" y="657225"/>
            <a:ext cx="1441450" cy="1368425"/>
          </a:xfrm>
          <a:prstGeom prst="flowChartOnlineStorag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pic>
        <p:nvPicPr>
          <p:cNvPr id="55305" name="Picture 2" descr="F:\- cornici\slide0074_image044 blu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14:gallery dir="l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36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36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36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36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6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36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36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36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36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49 -2.42775E-6 C 0.01476 0.00971 0.01528 0.01966 0.01111 0.02729 C 0.00972 0.0407 0.00677 0.05318 0.0026 0.06474 C -0.00035 0.09087 -0.0033 0.11122 0.00573 0.13619 C 0.00851 0.14405 0.00885 0.15029 0.01441 0.15376 C 0.02361 0.16601 0.0132 0.15399 0.02517 0.16162 C 0.02708 0.16278 0.03021 0.16902 0.0316 0.17156 C 0.03195 0.17341 0.03177 0.17619 0.03264 0.17734 C 0.03438 0.17989 0.03906 0.18127 0.03906 0.18151 C 0.0408 0.18474 0.0441 0.18659 0.04445 0.19122 C 0.04531 0.20555 0.04722 0.21873 0.04879 0.23283 C 0.05035 0.26613 0.05139 0.26937 0.04983 0.3096 C 0.04965 0.3163 0.05 0.32416 0.04774 0.32948 C 0.04601 0.33364 0.04323 0.33572 0.04132 0.33919 C 0.04028 0.34081 0.03976 0.34336 0.03906 0.3452 C 0.03524 0.36625 0.04132 0.33457 0.03576 0.35723 C 0.03299 0.36971 0.0349 0.36971 0.02934 0.38058 C 0.02535 0.38844 0.02101 0.39792 0.01858 0.40833 C 0.0151 0.42382 0.01684 0.44301 0.01007 0.45572 C 0.00642 0.47376 0.00833 0.49411 0.00695 0.51283 C 0.00625 0.52116 0.00781 0.5311 0.00469 0.53665 C 0.00087 0.54359 -0.00764 0.55191 -0.0125 0.55653 C -0.01736 0.56116 -0.01441 0.55584 -0.01684 0.56046 " pathEditMode="relative" rAng="0" ptsTypes="ffffffffffffffffffffffA">
                                      <p:cBhvr>
                                        <p:cTn id="20" dur="3000" fill="hold"/>
                                        <p:tgtEl>
                                          <p:spTgt spid="6369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0" y="280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71676E-6 C -0.00521 0.02058 0.00087 -0.00624 3.33333E-6 0.04648 C -0.00052 0.07862 -0.004 0.10058 -0.01111 0.12879 C -0.01233 0.13896 -0.01424 0.14821 -0.0158 0.15838 C -0.01459 0.23954 -0.00625 0.32671 -0.02223 0.40578 C -0.0257 0.42266 -0.02882 0.44393 -0.03802 0.45665 C -0.0415 0.46729 -0.04479 0.47723 -0.04757 0.48833 C -0.04861 0.49249 -0.04844 0.49688 -0.04913 0.50104 C -0.04948 0.50312 -0.05018 0.50521 -0.0507 0.50729 C -0.04861 0.62775 -0.06719 0.57665 -0.03959 0.60023 C -0.03907 0.60231 -0.03872 0.60463 -0.03802 0.60671 C -0.03716 0.60902 -0.03438 0.61064 -0.0349 0.61295 C -0.03525 0.61434 -0.04913 0.64162 -0.0507 0.64463 C -0.05191 0.64671 -0.05226 0.64971 -0.054 0.6511 C -0.06719 0.66197 -0.08455 0.65757 -0.1 0.65942 C -0.10573 0.66729 -0.10313 0.66174 -0.10313 0.67862 " pathEditMode="relative" ptsTypes="fffffffffffffffA">
                                      <p:cBhvr>
                                        <p:cTn id="23" dur="3000" fill="hold"/>
                                        <p:tgtEl>
                                          <p:spTgt spid="6369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4798E-6 C -0.00209 0.06705 -0.00347 0.13387 -0.00469 0.20092 C -0.00226 0.25526 -0.00156 0.26497 -0.00156 0.33618 C -0.00156 0.33896 0.00833 0.41064 -0.00799 0.43121 C -0.01025 0.44046 -0.01389 0.44786 -0.0191 0.45457 C -0.01962 0.46012 -0.01979 0.4659 -0.02066 0.47144 C -0.02136 0.47584 -0.02379 0.48416 -0.02379 0.48416 C -0.02535 0.50081 -0.02431 0.51907 -0.02865 0.5348 C -0.02969 0.55098 -0.03038 0.5674 -0.03177 0.58358 C -0.03229 0.58983 -0.03281 0.5963 -0.03334 0.60254 C -0.03525 0.62775 -0.03906 0.62035 -0.03177 0.63006 " pathEditMode="relative" rAng="0" ptsTypes="ffffffffffA">
                                      <p:cBhvr>
                                        <p:cTn id="26" dur="3000" fill="hold"/>
                                        <p:tgtEl>
                                          <p:spTgt spid="6369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50" grpId="0" animBg="1"/>
      <p:bldP spid="63695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P3044206-lcs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888" name="AutoShape 8" descr="P3044206-lcsle-010-alt2"/>
          <p:cNvSpPr>
            <a:spLocks noChangeArrowheads="1"/>
          </p:cNvSpPr>
          <p:nvPr/>
        </p:nvSpPr>
        <p:spPr bwMode="auto">
          <a:xfrm flipV="1">
            <a:off x="755650" y="549275"/>
            <a:ext cx="7632700" cy="2951163"/>
          </a:xfrm>
          <a:prstGeom prst="triangle">
            <a:avLst>
              <a:gd name="adj" fmla="val 4981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sp>
        <p:nvSpPr>
          <p:cNvPr id="634890" name="AutoShape 10" descr="P3044206-lcsle-010-sin"/>
          <p:cNvSpPr>
            <a:spLocks noChangeArrowheads="1"/>
          </p:cNvSpPr>
          <p:nvPr/>
        </p:nvSpPr>
        <p:spPr bwMode="auto">
          <a:xfrm rot="5400000" flipH="1">
            <a:off x="-180975" y="1557338"/>
            <a:ext cx="5616575" cy="3743325"/>
          </a:xfrm>
          <a:prstGeom prst="triangle">
            <a:avLst>
              <a:gd name="adj" fmla="val 49236"/>
            </a:avLst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sp>
        <p:nvSpPr>
          <p:cNvPr id="634893" name="AutoShape 13" descr="P3044206-lcsle-010-dx3"/>
          <p:cNvSpPr>
            <a:spLocks noChangeArrowheads="1"/>
          </p:cNvSpPr>
          <p:nvPr/>
        </p:nvSpPr>
        <p:spPr bwMode="auto">
          <a:xfrm rot="5400000" flipV="1">
            <a:off x="3636963" y="1560512"/>
            <a:ext cx="5759450" cy="3743325"/>
          </a:xfrm>
          <a:prstGeom prst="triangle">
            <a:avLst>
              <a:gd name="adj" fmla="val 50495"/>
            </a:avLst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sp>
        <p:nvSpPr>
          <p:cNvPr id="634894" name="AutoShape 14" descr="P3044206-lcsle-010-basso"/>
          <p:cNvSpPr>
            <a:spLocks noChangeArrowheads="1"/>
          </p:cNvSpPr>
          <p:nvPr/>
        </p:nvSpPr>
        <p:spPr bwMode="auto">
          <a:xfrm>
            <a:off x="755650" y="3429000"/>
            <a:ext cx="7632700" cy="2879725"/>
          </a:xfrm>
          <a:prstGeom prst="triangle">
            <a:avLst>
              <a:gd name="adj" fmla="val 50000"/>
            </a:avLst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pic>
        <p:nvPicPr>
          <p:cNvPr id="56326" name="Picture 2" descr="F:\- cornici\slide0074_image044 blu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34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34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34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34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4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34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34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34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34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4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34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34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34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34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4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8" grpId="0" animBg="1"/>
      <p:bldP spid="634890" grpId="0" animBg="1"/>
      <p:bldP spid="634893" grpId="0" animBg="1"/>
      <p:bldP spid="63489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P5095427-lcs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P5095436-lcs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0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d"/>
      </p:transition>
    </mc:Choice>
    <mc:Fallback xmlns="">
      <p:transition spd="slow" advClick="0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P5105497-l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0004" name="Oval 4" descr="P5105497-lcsle-020"/>
          <p:cNvSpPr>
            <a:spLocks noChangeArrowheads="1"/>
          </p:cNvSpPr>
          <p:nvPr/>
        </p:nvSpPr>
        <p:spPr bwMode="auto">
          <a:xfrm>
            <a:off x="1187450" y="765175"/>
            <a:ext cx="865188" cy="8636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000099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sp>
        <p:nvSpPr>
          <p:cNvPr id="640009" name="Oval 9" descr="P5105497-lcsle-020"/>
          <p:cNvSpPr>
            <a:spLocks noChangeArrowheads="1"/>
          </p:cNvSpPr>
          <p:nvPr/>
        </p:nvSpPr>
        <p:spPr bwMode="auto">
          <a:xfrm>
            <a:off x="7451725" y="1773238"/>
            <a:ext cx="865188" cy="8636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000099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sp>
        <p:nvSpPr>
          <p:cNvPr id="640010" name="Oval 10" descr="P5105497-lcsle-020"/>
          <p:cNvSpPr>
            <a:spLocks noChangeArrowheads="1"/>
          </p:cNvSpPr>
          <p:nvPr/>
        </p:nvSpPr>
        <p:spPr bwMode="auto">
          <a:xfrm>
            <a:off x="7308850" y="765175"/>
            <a:ext cx="865188" cy="8636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000099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it-IT" altLang="it-IT"/>
          </a:p>
        </p:txBody>
      </p:sp>
      <p:pic>
        <p:nvPicPr>
          <p:cNvPr id="59397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14:gallery dir="l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0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36994E-6 C -0.00417 0.06474 0.00052 0.03098 -0.00799 0.06127 C -0.01007 0.07838 -0.01163 0.09757 -0.0191 0.11214 C -0.02066 0.12046 -0.02187 0.12601 -0.02535 0.13318 C -0.0276 0.14566 -0.0342 0.16231 -0.03958 0.17341 C -0.04253 0.19144 -0.04479 0.2074 -0.04601 0.22612 C -0.04653 0.25641 -0.04774 0.2867 -0.04757 0.31699 C -0.04722 0.35237 -0.04566 0.38751 -0.04444 0.42289 C -0.0434 0.45803 -0.04132 0.47607 -0.03021 0.5052 C -0.02552 0.51745 -0.02378 0.52878 -0.0158 0.53896 C -0.01389 0.54705 -0.01076 0.55653 -0.00625 0.56231 C -0.00382 0.57179 0.00052 0.57803 0.00486 0.58566 C 0.01476 0.60277 0.00799 0.59838 0.01754 0.60254 C 0.02049 0.60508 0.02413 0.60624 0.02708 0.60878 C 0.02899 0.6104 0.02951 0.6148 0.03177 0.61526 C 0.04115 0.61711 0.05087 0.61526 0.06042 0.61526 " pathEditMode="relative" ptsTypes="fffffffffffffffA">
                                      <p:cBhvr>
                                        <p:cTn id="10" dur="3000" fill="hold"/>
                                        <p:tgtEl>
                                          <p:spTgt spid="6400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40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93064E-6 L -0.02361 0.51398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6400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00" y="2568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4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73988E-6 L -0.05521 0.57687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6400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00" y="2883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0004" grpId="0" animBg="1"/>
      <p:bldP spid="640004" grpId="1" animBg="1"/>
      <p:bldP spid="640009" grpId="0" animBg="1"/>
      <p:bldP spid="640009" grpId="1" animBg="1"/>
      <p:bldP spid="640010" grpId="0" animBg="1"/>
      <p:bldP spid="640010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P5105528-l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8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P5105496-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2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P5095447-lcsle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6" name="Picture 2" descr="F:\- cornici\slide0074_image044 bl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2" descr="P5115635-csl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1813" name="Picture 5" descr="viola-arancio-20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4C4C4C"/>
              </a:clrFrom>
              <a:clrTo>
                <a:srgbClr val="4C4C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20713"/>
            <a:ext cx="19050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1814" name="Picture 6" descr="viola-arancio-20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4C4C4C"/>
              </a:clrFrom>
              <a:clrTo>
                <a:srgbClr val="4C4C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908050"/>
            <a:ext cx="140176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1815" name="Picture 7" descr="viola-arancio-20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4C4C4C"/>
              </a:clrFrom>
              <a:clrTo>
                <a:srgbClr val="4C4C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063625"/>
            <a:ext cx="1039813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Picture 2" descr="F:\- cornici\slide0074_image044 blu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gallery dir="l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0.13318 L 0.00608 0.510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318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00" y="188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31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23699E-6 L 0.01007 0.356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00" y="1780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1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31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318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31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50867E-6 L 0.00625 0.2224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318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00" y="11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24" name="Text Box 8"/>
          <p:cNvSpPr txBox="1">
            <a:spLocks noChangeArrowheads="1"/>
          </p:cNvSpPr>
          <p:nvPr/>
        </p:nvSpPr>
        <p:spPr bwMode="auto">
          <a:xfrm>
            <a:off x="539552" y="6461125"/>
            <a:ext cx="41778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000" b="1" dirty="0" err="1">
                <a:solidFill>
                  <a:srgbClr val="FFFFFF"/>
                </a:solidFill>
                <a:latin typeface="Monotype Corsiva" pitchFamily="66" charset="0"/>
              </a:rPr>
              <a:t>Musique</a:t>
            </a:r>
            <a:r>
              <a:rPr lang="it-IT" altLang="it-IT" sz="2000" b="1" dirty="0">
                <a:solidFill>
                  <a:srgbClr val="FFFFFF"/>
                </a:solidFill>
                <a:latin typeface="Monotype Corsiva" pitchFamily="66" charset="0"/>
              </a:rPr>
              <a:t>:  </a:t>
            </a:r>
            <a:r>
              <a:rPr lang="it-IT" altLang="it-IT" sz="2000" b="1" dirty="0" smtClean="0">
                <a:solidFill>
                  <a:srgbClr val="FFFFFF"/>
                </a:solidFill>
                <a:latin typeface="Monotype Corsiva" pitchFamily="66" charset="0"/>
              </a:rPr>
              <a:t>The </a:t>
            </a:r>
            <a:r>
              <a:rPr lang="it-IT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power</a:t>
            </a:r>
            <a:r>
              <a:rPr lang="it-IT" altLang="it-IT" sz="2000" b="1" dirty="0" smtClean="0">
                <a:solidFill>
                  <a:srgbClr val="FFFFFF"/>
                </a:solidFill>
                <a:latin typeface="Monotype Corsiva" pitchFamily="66" charset="0"/>
              </a:rPr>
              <a:t> of love – Celine Dion</a:t>
            </a:r>
            <a:endParaRPr lang="it-IT" altLang="it-IT" sz="20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6" name="Picture 1" descr="F:\0 per PANSEE\5f6c10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46606"/>
            <a:ext cx="3447078" cy="4567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516" y="6239999"/>
            <a:ext cx="790521" cy="52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P7301288-crop-gre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623" y="4957936"/>
            <a:ext cx="1343414" cy="120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860" y="5907740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WordArt 32" descr="vmv-sternenhimmel-blau05"/>
          <p:cNvSpPr>
            <a:spLocks noChangeArrowheads="1" noChangeShapeType="1" noTextEdit="1"/>
          </p:cNvSpPr>
          <p:nvPr/>
        </p:nvSpPr>
        <p:spPr bwMode="auto">
          <a:xfrm>
            <a:off x="7514245" y="5586610"/>
            <a:ext cx="750763" cy="25009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kumimoji="1" lang="it-IT" sz="2400" b="1" i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</a:rPr>
              <a:t>(</a:t>
            </a:r>
            <a:r>
              <a:rPr kumimoji="1" lang="it-IT" sz="2400" b="1" i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</a:rPr>
              <a:t>photos</a:t>
            </a:r>
            <a:r>
              <a:rPr kumimoji="1" lang="it-IT" sz="2400" b="1" i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</a:rPr>
              <a:t> 2007)</a:t>
            </a:r>
          </a:p>
        </p:txBody>
      </p:sp>
      <p:pic>
        <p:nvPicPr>
          <p:cNvPr id="32" name="Picture 3" descr="F:\0 per PANSEE\- GIF pensèe\2_88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81" y="67779"/>
            <a:ext cx="9109834" cy="682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Stroomdiagram: Uitstel 16"/>
          <p:cNvSpPr/>
          <p:nvPr/>
        </p:nvSpPr>
        <p:spPr>
          <a:xfrm>
            <a:off x="-31721" y="59917"/>
            <a:ext cx="4685350" cy="6858000"/>
          </a:xfrm>
          <a:prstGeom prst="flowChartDelay">
            <a:avLst/>
          </a:prstGeom>
          <a:solidFill>
            <a:srgbClr val="1F497D">
              <a:lumMod val="60000"/>
              <a:lumOff val="40000"/>
              <a:alpha val="5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 prstMaterial="translucentPowder"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37" name="Stroomdiagram: Uitstel 14"/>
          <p:cNvSpPr/>
          <p:nvPr/>
        </p:nvSpPr>
        <p:spPr>
          <a:xfrm rot="5400000" flipV="1">
            <a:off x="2837119" y="-2819268"/>
            <a:ext cx="3429000" cy="9144000"/>
          </a:xfrm>
          <a:prstGeom prst="flowChartDelay">
            <a:avLst/>
          </a:prstGeom>
          <a:solidFill>
            <a:srgbClr val="1F497D">
              <a:lumMod val="60000"/>
              <a:lumOff val="40000"/>
              <a:alpha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38" name="Stroomdiagram: Uitstel 15"/>
          <p:cNvSpPr/>
          <p:nvPr/>
        </p:nvSpPr>
        <p:spPr>
          <a:xfrm flipH="1">
            <a:off x="4643997" y="106040"/>
            <a:ext cx="4445456" cy="6858000"/>
          </a:xfrm>
          <a:prstGeom prst="flowChartDelay">
            <a:avLst/>
          </a:prstGeom>
          <a:solidFill>
            <a:srgbClr val="1F497D">
              <a:lumMod val="60000"/>
              <a:lumOff val="40000"/>
              <a:alpha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pic>
        <p:nvPicPr>
          <p:cNvPr id="17" name="Picture 2" descr="F:\- musica\slide0051_image174-20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629" y="6342721"/>
            <a:ext cx="494435" cy="48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Stroomdiagram: Uitstel 12"/>
          <p:cNvSpPr/>
          <p:nvPr/>
        </p:nvSpPr>
        <p:spPr>
          <a:xfrm rot="16200000">
            <a:off x="2890956" y="541804"/>
            <a:ext cx="3429000" cy="9144000"/>
          </a:xfrm>
          <a:prstGeom prst="flowChartDelay">
            <a:avLst/>
          </a:prstGeom>
          <a:solidFill>
            <a:srgbClr val="1F497D">
              <a:lumMod val="60000"/>
              <a:lumOff val="40000"/>
              <a:alpha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pic>
        <p:nvPicPr>
          <p:cNvPr id="19" name="Picture 2" descr="F:\0 per PANSEE\- GIF pensèe\140531053212214906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385" y="1398295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933772" y="6360411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</p:spTree>
    <p:extLst>
      <p:ext uri="{BB962C8B-B14F-4D97-AF65-F5344CB8AC3E}">
        <p14:creationId xmlns:p14="http://schemas.microsoft.com/office/powerpoint/2010/main" val="146363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18" grpId="0" animBg="1"/>
    </p:bld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7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4055</TotalTime>
  <Words>31</Words>
  <Application>Microsoft Office PowerPoint</Application>
  <PresentationFormat>Presentazione su schermo (4:3)</PresentationFormat>
  <Paragraphs>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Titoli diapositive</vt:lpstr>
      </vt:variant>
      <vt:variant>
        <vt:i4>26</vt:i4>
      </vt:variant>
    </vt:vector>
  </HeadingPairs>
  <TitlesOfParts>
    <vt:vector size="30" baseType="lpstr">
      <vt:lpstr>5_Metro</vt:lpstr>
      <vt:lpstr>Struttura predefinita</vt:lpstr>
      <vt:lpstr>6_Metro</vt:lpstr>
      <vt:lpstr>7_Metro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pensées (Pansies) 2015</dc:title>
  <dc:creator>Charlotte</dc:creator>
  <cp:lastModifiedBy>carla</cp:lastModifiedBy>
  <cp:revision>285</cp:revision>
  <dcterms:created xsi:type="dcterms:W3CDTF">2010-06-19T22:16:52Z</dcterms:created>
  <dcterms:modified xsi:type="dcterms:W3CDTF">2015-09-06T17:20:07Z</dcterms:modified>
</cp:coreProperties>
</file>