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60087-05F3-4633-A940-9ADFE40547E9}" type="datetimeFigureOut">
              <a:rPr lang="fr-FR" smtClean="0"/>
              <a:t>07/09/2015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A7C29-D3F1-4C07-B075-2EB975812E7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Voila un petit essai !!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Ok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Affichage à l'écran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Voila un petit essai !!</vt:lpstr>
    </vt:vector>
  </TitlesOfParts>
  <Company>Windows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Voila un petit essai !!</dc:title>
  <dc:creator>d</dc:creator>
  <cp:lastModifiedBy>d</cp:lastModifiedBy>
  <cp:revision>1</cp:revision>
  <dcterms:created xsi:type="dcterms:W3CDTF">2015-09-07T07:36:36Z</dcterms:created>
  <dcterms:modified xsi:type="dcterms:W3CDTF">2015-09-07T07:38:36Z</dcterms:modified>
</cp:coreProperties>
</file>