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  <p:sldId id="298" r:id="rId3"/>
    <p:sldId id="299" r:id="rId4"/>
    <p:sldId id="305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306" r:id="rId13"/>
    <p:sldId id="266" r:id="rId14"/>
    <p:sldId id="267" r:id="rId15"/>
    <p:sldId id="268" r:id="rId16"/>
    <p:sldId id="290" r:id="rId17"/>
    <p:sldId id="269" r:id="rId18"/>
    <p:sldId id="270" r:id="rId19"/>
    <p:sldId id="271" r:id="rId20"/>
    <p:sldId id="307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313" r:id="rId36"/>
    <p:sldId id="314" r:id="rId37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9I1MBcZu6LiyT1b4+dfQg==" hashData="GZlaoLj0w8dEDZIgznOhBwc31q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6699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75" autoAdjust="0"/>
    <p:restoredTop sz="96863" autoAdjust="0"/>
  </p:normalViewPr>
  <p:slideViewPr>
    <p:cSldViewPr>
      <p:cViewPr>
        <p:scale>
          <a:sx n="50" d="100"/>
          <a:sy n="50" d="100"/>
        </p:scale>
        <p:origin x="-1090" y="-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9B249-D3AF-462C-B871-3164C0E0BC7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7823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B3674-04BF-4AFB-9F2F-FA4A2296C12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44505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38511-9883-452E-9BE0-AC389589D7D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60677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D824F2-556F-42AE-997A-9FA049CABC6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01408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27BE6-D9FD-4981-A8B3-E9BDBEF1B0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66127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BD2B7-27E0-4772-941C-6D7172F0BF9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60582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C0C8D-CE2A-48E2-A5C7-2F7CF5D5EC3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83336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C1B1CE-C89F-4056-BE62-1E8FB80E83F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9445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78227-2AD6-4EB9-ABA1-7AED83820E8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014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38B497-A0E4-4597-A3E9-48CA44BA971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01401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7BE49-8D2F-48F0-AF27-08336CBC80F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18516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6320D2DD-E919-4A5D-8A02-08074A544D1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gi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CARLA  a T0SHIBA\CARLA Carla Acer 16-3-2014\- 0A New Pc-ACER 2 febbraio 2013\- 00 1 GIUGNO\- ARRIVAL + GIF 21 Giugno\GIF 21 LUGLIO  2015\9e10659c printemp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242888"/>
            <a:ext cx="9609138" cy="734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838200" y="457200"/>
            <a:ext cx="4165600" cy="145891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it-IT" sz="3600" b="1" kern="10">
                <a:ln w="9525">
                  <a:solidFill>
                    <a:srgbClr val="FF99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6600"/>
                    </a:gs>
                    <a:gs pos="100000">
                      <a:srgbClr val="FFFFFF"/>
                    </a:gs>
                  </a:gsLst>
                  <a:lin ang="5400000" scaled="1"/>
                </a:gradFill>
                <a:latin typeface="Forte"/>
              </a:rPr>
              <a:t> Relaxez vous bien 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-392" y="6306257"/>
            <a:ext cx="5496779" cy="523198"/>
          </a:xfrm>
          <a:prstGeom prst="rect">
            <a:avLst/>
          </a:prstGeom>
        </p:spPr>
        <p:txBody>
          <a:bodyPr lIns="91419" tIns="45709" rIns="91419" bIns="45709">
            <a:spAutoFit/>
          </a:bodyPr>
          <a:lstStyle/>
          <a:p>
            <a:pPr algn="ctr" defTabSz="91419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2800" kern="0" dirty="0">
                <a:ln w="12700">
                  <a:solidFill>
                    <a:srgbClr val="000000"/>
                  </a:solidFill>
                </a:ln>
                <a:gradFill>
                  <a:gsLst>
                    <a:gs pos="0">
                      <a:srgbClr val="BBE0E3">
                        <a:lumMod val="5000"/>
                        <a:lumOff val="95000"/>
                      </a:srgbClr>
                    </a:gs>
                    <a:gs pos="25000">
                      <a:srgbClr val="FFFFFF"/>
                    </a:gs>
                    <a:gs pos="62000">
                      <a:srgbClr val="F79646"/>
                    </a:gs>
                  </a:gsLst>
                  <a:path path="shape">
                    <a:fillToRect l="50000" t="50000" r="50000" b="50000"/>
                  </a:path>
                </a:gradFill>
                <a:latin typeface="Forte" panose="03060902040502070203" pitchFamily="66" charset="0"/>
                <a:ea typeface="Times New Roman"/>
                <a:cs typeface="Times New Roman"/>
              </a:rPr>
              <a:t>Avancement  automatique</a:t>
            </a:r>
          </a:p>
        </p:txBody>
      </p:sp>
      <p:pic>
        <p:nvPicPr>
          <p:cNvPr id="2053" name="Picture 3" descr="F:\- musica\0_bb4cf_425d6bec_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050" y="5548313"/>
            <a:ext cx="9715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sndAc>
      <p:stSnd loop="1">
        <p:snd r:embed="rId2" name="Relax 4.4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CARLA  a T0SHIBA\CARLA Carla Acer 16-3-2014\- 0A New Pc-ACER 2 febbraio 2013\- 00 1 GIUGNO\- ARRIVAL + GIF 21 Giugno\GIF 21 LUGLIO  2015\42893c8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ulle ronde 11"/>
          <p:cNvSpPr/>
          <p:nvPr/>
        </p:nvSpPr>
        <p:spPr>
          <a:xfrm>
            <a:off x="4067175" y="4570413"/>
            <a:ext cx="2592388" cy="687387"/>
          </a:xfrm>
          <a:prstGeom prst="wedgeEllipseCallout">
            <a:avLst>
              <a:gd name="adj1" fmla="val -47960"/>
              <a:gd name="adj2" fmla="val 65609"/>
            </a:avLst>
          </a:prstGeom>
          <a:noFill/>
          <a:ln w="3175" cap="flat" cmpd="sng" algn="ctr">
            <a:noFill/>
            <a:prstDash val="solid"/>
          </a:ln>
          <a:effectLst>
            <a:outerShdw blurRad="107950" dist="12700" dir="5400000" algn="ctr">
              <a:srgbClr val="000000"/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i="1" kern="0" dirty="0">
                <a:solidFill>
                  <a:schemeClr val="bg1"/>
                </a:solidFill>
                <a:latin typeface="Brush Script MT" panose="03060802040406070304" pitchFamily="66" charset="0"/>
                <a:cs typeface="+mn-cs"/>
              </a:rPr>
              <a:t>Je  vous </a:t>
            </a:r>
            <a:r>
              <a:rPr lang="fr-FR" sz="2800" b="1" i="1" kern="0" dirty="0" err="1">
                <a:solidFill>
                  <a:schemeClr val="bg1"/>
                </a:solidFill>
                <a:latin typeface="Brush Script MT" panose="03060802040406070304" pitchFamily="66" charset="0"/>
                <a:cs typeface="+mn-cs"/>
              </a:rPr>
              <a:t>ammène</a:t>
            </a:r>
            <a:r>
              <a:rPr lang="fr-FR" sz="2800" b="1" i="1" kern="0" dirty="0">
                <a:solidFill>
                  <a:schemeClr val="bg1"/>
                </a:solidFill>
                <a:latin typeface="Brush Script MT" panose="03060802040406070304" pitchFamily="66" charset="0"/>
                <a:cs typeface="+mn-cs"/>
              </a:rPr>
              <a:t>  au  </a:t>
            </a:r>
          </a:p>
        </p:txBody>
      </p:sp>
      <p:sp>
        <p:nvSpPr>
          <p:cNvPr id="5" name="Parchemin horizontal 5"/>
          <p:cNvSpPr/>
          <p:nvPr/>
        </p:nvSpPr>
        <p:spPr>
          <a:xfrm rot="21374856">
            <a:off x="1581150" y="2233613"/>
            <a:ext cx="6407150" cy="1003300"/>
          </a:xfrm>
          <a:prstGeom prst="horizontalScroll">
            <a:avLst>
              <a:gd name="adj" fmla="val 17369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i="1" kern="0" dirty="0">
                <a:solidFill>
                  <a:srgbClr val="FFFF00"/>
                </a:solidFill>
                <a:latin typeface="Lucida Handwriting" panose="03010101010101010101" pitchFamily="66" charset="0"/>
                <a:cs typeface="Tahoma" pitchFamily="34" charset="0"/>
              </a:rPr>
              <a:t>Lac  de  Braies (1494 m)</a:t>
            </a:r>
          </a:p>
        </p:txBody>
      </p:sp>
      <p:sp>
        <p:nvSpPr>
          <p:cNvPr id="6" name="Parchemin horizontal 6"/>
          <p:cNvSpPr/>
          <p:nvPr/>
        </p:nvSpPr>
        <p:spPr>
          <a:xfrm rot="21393820">
            <a:off x="1169988" y="5276850"/>
            <a:ext cx="7231062" cy="1358900"/>
          </a:xfrm>
          <a:prstGeom prst="horizontalScroll">
            <a:avLst>
              <a:gd name="adj" fmla="val 20684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i="1" kern="0" dirty="0">
                <a:solidFill>
                  <a:srgbClr val="FFFF00"/>
                </a:solidFill>
                <a:latin typeface="Lucida Handwriting" panose="03010101010101010101" pitchFamily="66" charset="0"/>
                <a:cs typeface="Tahoma" pitchFamily="34" charset="0"/>
              </a:rPr>
              <a:t>Vallée  de  Braies – Sud Tyrol (Italie)</a:t>
            </a:r>
          </a:p>
        </p:txBody>
      </p:sp>
      <p:pic>
        <p:nvPicPr>
          <p:cNvPr id="8" name="Image 10" descr="J'arrive 0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860800"/>
            <a:ext cx="200025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22" presetID="7" presetClass="exit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157-Lago di Braies\P7287774-lcs-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157-Lago di Braies\P7287777-lcfs-c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F:\157-Lago di Braies\Inizio - Fine - GIF\7006e1a3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P7287775-lcs-15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F:\157-Lago di Braies\Inizio - Fine - GIF\e37ee279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70967">
            <a:off x="5795963" y="4581525"/>
            <a:ext cx="1905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P7287779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P7287782-lcfs-15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P7287783-lcfs-2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P7287842-cls--2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7287786-lcs-15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F:\157-Lago di Braies\Inizio - Fine - GIF\7fc81554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5334000"/>
            <a:ext cx="28575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P7287787-lcs-1510-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4500563" cy="337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7" descr="P7287833-clfs-2015-4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3427413"/>
            <a:ext cx="4500563" cy="337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5554663" y="1647825"/>
            <a:ext cx="3240087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it-IT" sz="2400" b="1" i="1">
                <a:solidFill>
                  <a:srgbClr val="FFFFFF"/>
                </a:solidFill>
                <a:latin typeface="Times New Roman" pitchFamily="18" charset="0"/>
              </a:rPr>
              <a:t>Ne te pas sépare  jamais de tes illusions et de tes rêves. Quand ils s'évanouiront tu continueras à exister, mais tu auras arrêté de vivre.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it-IT" sz="2400" b="1" i="1">
                <a:solidFill>
                  <a:srgbClr val="FFFFFF"/>
                </a:solidFill>
                <a:latin typeface="Times New Roman" pitchFamily="18" charset="0"/>
              </a:rPr>
              <a:t>         Mark Twain</a:t>
            </a:r>
            <a:endParaRPr lang="it-IT" altLang="it-IT" sz="2400" b="1" i="1">
              <a:solidFill>
                <a:srgbClr val="FF3300"/>
              </a:solidFill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1" i="1">
              <a:solidFill>
                <a:srgbClr val="FF3300"/>
              </a:solidFill>
              <a:latin typeface="Times New Roman" pitchFamily="18" charset="0"/>
            </a:endParaRPr>
          </a:p>
        </p:txBody>
      </p:sp>
      <p:pic>
        <p:nvPicPr>
          <p:cNvPr id="6" name="Picture 2" descr="F:\- cornici\1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388" y="831850"/>
            <a:ext cx="4392612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6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300"/>
                            </p:stCondLst>
                            <p:childTnLst>
                              <p:par>
                                <p:cTn id="14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157-Lago di Braies\P7287788-cls-c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5352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P7287790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P7287792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P7287795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P7287798-cfsle-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2975"/>
            <a:ext cx="4500563" cy="337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5" descr="P7287831-lcsle-4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3175"/>
            <a:ext cx="4537076" cy="337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5292725" y="1052513"/>
            <a:ext cx="3240088" cy="397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33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800" b="1" i="1">
              <a:solidFill>
                <a:schemeClr val="bg1"/>
              </a:solidFill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it-IT" sz="2800" b="1" i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Celui qui maintiendra la possibilité de reconnaître la beauté,  ne vieillira jamais.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it-IT" sz="2800" b="1" i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        Franz Kafka</a:t>
            </a:r>
            <a:endParaRPr lang="it-IT" altLang="it-IT" sz="2800" b="1" i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800" b="1" i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F:\- cornici\1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695325"/>
            <a:ext cx="4392612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3000">
        <p:fade/>
      </p:transition>
    </mc:Choice>
    <mc:Fallback>
      <p:transition spd="med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8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68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68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68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8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8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P7287799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P7287803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P7287804-lcs-15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F:\157-Lago di Braies\Inizio - Fine - GIF\1303050200546294710934944-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05263"/>
            <a:ext cx="238125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157-Lago di Braies\P7287810-lcs-c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P7287811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P7287812-lcfs-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P7287814-lcfs-2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2" descr="F:\157-Lago di Braies\Inizio - Fine - GIF\6-48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805363"/>
            <a:ext cx="2901950" cy="198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P7287815-lcfs-2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2" descr="F:\157-Lago di Braies\Inizio - Fine - GIF\P8200119-lcs-CROP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BCA1A6"/>
              </a:clrFrom>
              <a:clrTo>
                <a:srgbClr val="BCA1A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8417" flipH="1">
            <a:off x="2411413" y="1773238"/>
            <a:ext cx="1739900" cy="459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P7287824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P7287825-lcs-1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P7287827-lcfs-2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P7287828-lcs-2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P7287829-lcfs-25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P7287830-lcs--2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P7287834-clfs-2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P7287835-lcfs-2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P7287836-cfs-25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4000">
        <p14:rippl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P7287846-clfs-2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>
            <a:spLocks noChangeArrowheads="1"/>
          </p:cNvSpPr>
          <p:nvPr/>
        </p:nvSpPr>
        <p:spPr bwMode="auto">
          <a:xfrm>
            <a:off x="1476375" y="1095375"/>
            <a:ext cx="6911975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it-IT" sz="2400" b="1" i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Le </a:t>
            </a:r>
            <a:r>
              <a:rPr lang="fr-FR" altLang="it-IT" sz="24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Lac de Braies</a:t>
            </a:r>
            <a:r>
              <a:rPr lang="fr-FR" altLang="it-IT" sz="2400" b="1" i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est, selon de nombreuses personnes, le plus beau et le plus grand lac naturel des Dolomites avec des murs de roche et bois qui  tombent au pic à la lettre dans l'eau  verte et  se trouve dans le splendide Park Naturel Fanes-Sennes-Braies.</a:t>
            </a:r>
            <a:br>
              <a:rPr lang="fr-FR" altLang="it-IT" sz="2400" b="1" i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altLang="it-IT" sz="2400" b="1" i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Dans les eaux limpides de ce lac formées par la nature  se réfléchissent les massifs imposants de la Pierre du Seigneur et du Croda du Bec.</a:t>
            </a:r>
            <a:br>
              <a:rPr lang="fr-FR" altLang="it-IT" sz="2400" b="1" i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altLang="it-IT" sz="2400" b="1" i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Pendant l'été  il  y des bateaux  aux rames, qu'ils y a cent ans étaient encore la possibilité unique d'atteindre l'autre bord du lac.</a:t>
            </a:r>
          </a:p>
          <a:p>
            <a:pPr eaLnBrk="1" hangingPunct="1"/>
            <a:r>
              <a:rPr lang="fr-FR" altLang="it-IT" sz="2400" b="1" i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Longueur: 1,2 kms Largeur: 300 400 m</a:t>
            </a:r>
            <a:endParaRPr lang="it-IT" altLang="it-IT" sz="2400" b="1" i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7" name="Picture 2" descr="F:\- cornici\1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549275"/>
            <a:ext cx="8578850" cy="568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0">
        <p:fade/>
      </p:transition>
    </mc:Choice>
    <mc:Fallback>
      <p:transition spd="med" advClick="0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F:\157-Lago di Braies\Inizio - Fine - GIF\slide_image07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22225"/>
            <a:ext cx="9115425" cy="679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4" descr="F:\- gif FINE\758fe7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33375"/>
            <a:ext cx="5421313" cy="542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8" descr="F:\- gif FINE\78mjhw2j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388" y="981075"/>
            <a:ext cx="3622675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3" descr="F:\- gif FINE\image0022_56.gif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374775"/>
            <a:ext cx="2030413" cy="33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4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732338" y="6356350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SzPct val="95000"/>
              <a:buFont typeface="Wingdings" pitchFamily="2" charset="2"/>
              <a:buNone/>
            </a:pPr>
            <a:r>
              <a:rPr lang="en-US" altLang="it-IT" sz="1500">
                <a:solidFill>
                  <a:srgbClr val="FFFF66"/>
                </a:solidFill>
                <a:latin typeface="Monotype Corsiva" pitchFamily="66" charset="0"/>
              </a:rPr>
              <a:t>Click ici pour le revoir</a:t>
            </a:r>
          </a:p>
        </p:txBody>
      </p:sp>
      <p:pic>
        <p:nvPicPr>
          <p:cNvPr id="37895" name="Picture 7" descr="P7301288-lcfs-crop-15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4868863"/>
            <a:ext cx="795337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6" name="Picture 8" descr="z4d1903d297f0c Charlotte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495925"/>
            <a:ext cx="1752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7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6305550"/>
            <a:ext cx="7715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8" name="Text Box 16"/>
          <p:cNvSpPr txBox="1">
            <a:spLocks noChangeArrowheads="1"/>
          </p:cNvSpPr>
          <p:nvPr/>
        </p:nvSpPr>
        <p:spPr bwMode="auto">
          <a:xfrm>
            <a:off x="61913" y="6121400"/>
            <a:ext cx="2493962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it-IT" altLang="it-IT" b="1">
                <a:solidFill>
                  <a:srgbClr val="FFFFFF"/>
                </a:solidFill>
                <a:latin typeface="Script MT Bold" pitchFamily="66" charset="0"/>
              </a:rPr>
              <a:t>Musique: Piano Relax </a:t>
            </a:r>
          </a:p>
        </p:txBody>
      </p:sp>
      <p:sp>
        <p:nvSpPr>
          <p:cNvPr id="37899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575550" y="6010275"/>
            <a:ext cx="1412875" cy="220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Monotype Corsiva"/>
              </a:rPr>
              <a:t>(photos 2007)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1524</TotalTime>
  <Words>137</Words>
  <Application>Microsoft Office PowerPoint</Application>
  <PresentationFormat>Presentazione su schermo (4:3)</PresentationFormat>
  <Paragraphs>15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36</vt:i4>
      </vt:variant>
    </vt:vector>
  </HeadingPairs>
  <TitlesOfParts>
    <vt:vector size="37" baseType="lpstr"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Relaxez vous bien - Braies by Charlotte</dc:title>
  <dc:creator>Charlotte</dc:creator>
  <cp:lastModifiedBy>carla</cp:lastModifiedBy>
  <cp:revision>104</cp:revision>
  <dcterms:created xsi:type="dcterms:W3CDTF">2007-09-05T22:01:57Z</dcterms:created>
  <dcterms:modified xsi:type="dcterms:W3CDTF">2015-08-20T15:56:48Z</dcterms:modified>
</cp:coreProperties>
</file>