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62" r:id="rId3"/>
  </p:sldMasterIdLst>
  <p:notesMasterIdLst>
    <p:notesMasterId r:id="rId20"/>
  </p:notesMasterIdLst>
  <p:sldIdLst>
    <p:sldId id="306" r:id="rId4"/>
    <p:sldId id="256" r:id="rId5"/>
    <p:sldId id="260" r:id="rId6"/>
    <p:sldId id="263" r:id="rId7"/>
    <p:sldId id="268" r:id="rId8"/>
    <p:sldId id="274" r:id="rId9"/>
    <p:sldId id="276" r:id="rId10"/>
    <p:sldId id="283" r:id="rId11"/>
    <p:sldId id="291" r:id="rId12"/>
    <p:sldId id="294" r:id="rId13"/>
    <p:sldId id="295" r:id="rId14"/>
    <p:sldId id="301" r:id="rId15"/>
    <p:sldId id="302" r:id="rId16"/>
    <p:sldId id="305" r:id="rId17"/>
    <p:sldId id="292" r:id="rId18"/>
    <p:sldId id="308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f4VlJ0P9+S8+zYebXgb9gg==" hashData="HndQgmsBZUgbfhujvAkAhUBD00w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6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6009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336" y="-3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3" Type="http://schemas.openxmlformats.org/officeDocument/2006/relationships/slideMaster" Target="slideMasters/slideMaster3.xml"/><Relationship Id="rId21" Type="http://schemas.openxmlformats.org/officeDocument/2006/relationships/presProps" Target="pres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theme" Target="theme/theme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1A26BD6-89DF-4C6B-8B97-E49053DA10DB}" type="datetimeFigureOut">
              <a:rPr lang="es-ES" smtClean="0"/>
              <a:t>18/06/2015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DAC9AA-94BE-451B-8AC7-86EC12E4A3C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47872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09D764F-743D-4258-BD23-12261B2C926C}" type="slidenum">
              <a:rPr lang="es-ES" smtClean="0">
                <a:solidFill>
                  <a:prstClr val="black"/>
                </a:solidFill>
              </a:rPr>
              <a:pPr/>
              <a:t>1</a:t>
            </a:fld>
            <a:endParaRPr lang="es-E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4.gif"/><Relationship Id="rId4" Type="http://schemas.openxmlformats.org/officeDocument/2006/relationships/image" Target="../media/image3.gif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05E1-9AC3-4EA3-8544-7B2664FEA111}" type="datetimeFigureOut">
              <a:rPr lang="es-ES" smtClean="0"/>
              <a:t>18/06/2015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414F0-2CB5-464E-B4EA-B5E8C691E4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185932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05E1-9AC3-4EA3-8544-7B2664FEA111}" type="datetimeFigureOut">
              <a:rPr lang="es-ES" smtClean="0"/>
              <a:t>18/06/2015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414F0-2CB5-464E-B4EA-B5E8C691E4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754327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05E1-9AC3-4EA3-8544-7B2664FEA111}" type="datetimeFigureOut">
              <a:rPr lang="es-ES" smtClean="0"/>
              <a:t>18/06/2015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414F0-2CB5-464E-B4EA-B5E8C691E4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5886855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05E1-9AC3-4EA3-8544-7B2664FEA111}" type="datetimeFigureOut">
              <a:rPr lang="es-ES" smtClean="0"/>
              <a:t>18/06/2015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414F0-2CB5-464E-B4EA-B5E8C691E4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94613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05E1-9AC3-4EA3-8544-7B2664FEA111}" type="datetimeFigureOut">
              <a:rPr lang="es-ES" smtClean="0"/>
              <a:t>18/06/2015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414F0-2CB5-464E-B4EA-B5E8C691E4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841616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05E1-9AC3-4EA3-8544-7B2664FEA111}" type="datetimeFigureOut">
              <a:rPr lang="es-ES" smtClean="0"/>
              <a:t>18/06/2015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414F0-2CB5-464E-B4EA-B5E8C691E4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34883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05E1-9AC3-4EA3-8544-7B2664FEA111}" type="datetimeFigureOut">
              <a:rPr lang="es-ES" smtClean="0"/>
              <a:t>18/06/2015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414F0-2CB5-464E-B4EA-B5E8C691E4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76098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05E1-9AC3-4EA3-8544-7B2664FEA111}" type="datetimeFigureOut">
              <a:rPr lang="es-ES" smtClean="0"/>
              <a:t>18/06/2015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414F0-2CB5-464E-B4EA-B5E8C691E4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773022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05E1-9AC3-4EA3-8544-7B2664FEA111}" type="datetimeFigureOut">
              <a:rPr lang="es-ES" smtClean="0"/>
              <a:t>18/06/2015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414F0-2CB5-464E-B4EA-B5E8C691E4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629498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05E1-9AC3-4EA3-8544-7B2664FEA111}" type="datetimeFigureOut">
              <a:rPr lang="es-ES" smtClean="0"/>
              <a:t>18/06/2015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414F0-2CB5-464E-B4EA-B5E8C691E4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336635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7905E1-9AC3-4EA3-8544-7B2664FEA111}" type="datetimeFigureOut">
              <a:rPr lang="es-ES" smtClean="0"/>
              <a:t>18/06/2015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1414F0-2CB5-464E-B4EA-B5E8C691E4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79619273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30CB5-E763-4682-85B3-2F3AEAAE9DCB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18/06/2015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FADBED-E481-40C6-9C58-86AE62DBB744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0523413"/>
      </p:ext>
    </p:extLst>
  </p:cSld>
  <p:clrMapOvr>
    <a:masterClrMapping/>
  </p:clrMapOvr>
  <p:transition spd="slow">
    <p:newsflash/>
  </p:transition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7335845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4697E-16FD-4CBA-AC72-9B7F41449AED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18/06/2015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B1DFC-AAF2-451B-837D-6FC1C70A05F3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6871852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4697E-16FD-4CBA-AC72-9B7F41449AED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18/06/2015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B1DFC-AAF2-451B-837D-6FC1C70A05F3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952816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6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4697E-16FD-4CBA-AC72-9B7F41449AED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18/06/2015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B1DFC-AAF2-451B-837D-6FC1C70A05F3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03063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1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1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4697E-16FD-4CBA-AC72-9B7F41449AED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18/06/2015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B1DFC-AAF2-451B-837D-6FC1C70A05F3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03701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4697E-16FD-4CBA-AC72-9B7F41449AED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18/06/2015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B1DFC-AAF2-451B-837D-6FC1C70A05F3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9656555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4697E-16FD-4CBA-AC72-9B7F41449AED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18/06/2015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B1DFC-AAF2-451B-837D-6FC1C70A05F3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74078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9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66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9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4697E-16FD-4CBA-AC72-9B7F41449AED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18/06/2015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B1DFC-AAF2-451B-837D-6FC1C70A05F3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896012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4697E-16FD-4CBA-AC72-9B7F41449AED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18/06/2015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B1DFC-AAF2-451B-837D-6FC1C70A05F3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64709556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4697E-16FD-4CBA-AC72-9B7F41449AED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18/06/2015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B1DFC-AAF2-451B-837D-6FC1C70A05F3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840968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64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64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3D4697E-16FD-4CBA-AC72-9B7F41449AED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18/06/2015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DB1DFC-AAF2-451B-837D-6FC1C70A05F3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719170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87171462"/>
      </p:ext>
    </p:extLst>
  </p:cSld>
  <p:clrMapOvr>
    <a:masterClrMapping/>
  </p:clrMapOvr>
  <p:transition spd="med" advTm="3000">
    <p:wipe dir="r"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9EC34-8AC1-4F6A-9D73-4C8AC50D2FD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18/06/2015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A2D8-E4F3-45A2-9B08-11F317A03BB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 descr="http://1.bp.blogspot.com/-pppCjymM2bk/TsJNfHwPVBI/AAAAAAAAlW4/JtS84NxP7iY/s640/fondo+navidad+azul1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" y="1"/>
            <a:ext cx="9143999" cy="6858000"/>
          </a:xfrm>
          <a:prstGeom prst="rect">
            <a:avLst/>
          </a:prstGeom>
          <a:noFill/>
        </p:spPr>
      </p:pic>
      <p:pic>
        <p:nvPicPr>
          <p:cNvPr id="8" name="Picture 6" descr="_helen_051112"/>
          <p:cNvPicPr>
            <a:picLocks noChangeAspect="1" noChangeArrowheads="1" noCrop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50" y="4444511"/>
            <a:ext cx="1625594" cy="1306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8" descr="papa002"/>
          <p:cNvPicPr>
            <a:picLocks noChangeAspect="1" noChangeArrowheads="1" noCrop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5072090"/>
            <a:ext cx="9906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10" y="1071546"/>
            <a:ext cx="1904990" cy="19049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13461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79EC34-8AC1-4F6A-9D73-4C8AC50D2FDA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18/06/2015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AFA2D8-E4F3-45A2-9B08-11F317A03BB9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2" descr="http://1.bp.blogspot.com/-pppCjymM2bk/TsJNfHwPVBI/AAAAAAAAlW4/JtS84NxP7iY/s640/fondo+navidad+azul1.pn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" y="1"/>
            <a:ext cx="9143999" cy="6858000"/>
          </a:xfrm>
          <a:prstGeom prst="rect">
            <a:avLst/>
          </a:prstGeom>
          <a:noFill/>
        </p:spPr>
      </p:pic>
      <p:pic>
        <p:nvPicPr>
          <p:cNvPr id="8" name="Picture 6" descr="_helen_051112"/>
          <p:cNvPicPr>
            <a:picLocks noChangeAspect="1" noChangeArrowheads="1" noCrop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858150" y="4444511"/>
            <a:ext cx="1625594" cy="13066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38" descr="papa002"/>
          <p:cNvPicPr>
            <a:picLocks noChangeAspect="1" noChangeArrowheads="1" noCrop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2910" y="5072090"/>
            <a:ext cx="990600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2" descr="http://lh4.ggpht.com/-HpokBzmtp5U/ThclUOTspxI/AAAAAAAAB6U/IktXQt4Grvs/gifsrisasjajaja34_thumb.gif?imgmax=800"/>
          <p:cNvPicPr>
            <a:picLocks noChangeAspect="1" noChangeArrowheads="1" noCrop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39010" y="1071546"/>
            <a:ext cx="1904990" cy="190499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251743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57200" y="274654"/>
            <a:ext cx="8229600" cy="5851525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9A44D9A2-E129-411D-B152-9D583D21763C}" type="slidenum">
              <a:rPr lang="es-ES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080785"/>
      </p:ext>
    </p:extLst>
  </p:cSld>
  <p:clrMapOvr>
    <a:masterClrMapping/>
  </p:clrMapOvr>
  <p:transition spd="med" advTm="8062">
    <p:dissolv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3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6445C8-AB88-471F-922F-2FB4194F7EEE}" type="datetimeFigureOut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18/06/2015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DE8382-4FBC-4A6D-969B-F9854D84A2E1}" type="slidenum">
              <a:rPr lang="es-ES" smtClean="0">
                <a:solidFill>
                  <a:prstClr val="white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55221965"/>
      </p:ext>
    </p:extLst>
  </p:cSld>
  <p:clrMapOvr>
    <a:masterClrMapping/>
  </p:clrMapOvr>
  <p:transition spd="slow" advTm="12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slideLayout" Target="../slideLayouts/slideLayout25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17" Type="http://schemas.openxmlformats.org/officeDocument/2006/relationships/theme" Target="../theme/theme3.xml"/><Relationship Id="rId2" Type="http://schemas.openxmlformats.org/officeDocument/2006/relationships/slideLayout" Target="../slideLayouts/slideLayout14.xml"/><Relationship Id="rId16" Type="http://schemas.openxmlformats.org/officeDocument/2006/relationships/slideLayout" Target="../slideLayouts/slideLayout28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Relationship Id="rId14" Type="http://schemas.openxmlformats.org/officeDocument/2006/relationships/slideLayout" Target="../slideLayouts/slideLayout26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7905E1-9AC3-4EA3-8544-7B2664FEA111}" type="datetimeFigureOut">
              <a:rPr lang="es-ES" smtClean="0"/>
              <a:t>18/06/2015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1414F0-2CB5-464E-B4EA-B5E8C691E41A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9216960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B1E45A4-3EBA-4DE8-AE55-7790FF2750F4}" type="datetimeFigureOut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18/06/2015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61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AD0637D-BA65-4667-A27D-8E93F0D948DD}" type="slidenum">
              <a:rPr lang="es-ES">
                <a:solidFill>
                  <a:prstClr val="white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>
              <a:solidFill>
                <a:prstClr val="white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335771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</p:sldLayoutIdLst>
  <p:transition spd="slow">
    <p:newsflash/>
  </p:transition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6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7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D4697E-16FD-4CBA-AC72-9B7F41449AED}" type="datetimeFigureOut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18/06/2015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77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77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DB1DFC-AAF2-451B-837D-6FC1C70A05F3}" type="slidenum">
              <a:rPr lang="es-E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s-E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5890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  <p:sldLayoutId id="2147483674" r:id="rId12"/>
    <p:sldLayoutId id="2147483675" r:id="rId13"/>
    <p:sldLayoutId id="2147483676" r:id="rId14"/>
    <p:sldLayoutId id="2147483677" r:id="rId15"/>
    <p:sldLayoutId id="2147483678" r:id="rId16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.jpeg"/><Relationship Id="rId5" Type="http://schemas.openxmlformats.org/officeDocument/2006/relationships/image" Target="../media/image6.gif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gif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8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lesvideos.com/" TargetMode="External"/><Relationship Id="rId3" Type="http://schemas.openxmlformats.org/officeDocument/2006/relationships/image" Target="../media/image49.png"/><Relationship Id="rId7" Type="http://schemas.openxmlformats.org/officeDocument/2006/relationships/hyperlink" Target="http://www.milesfrases.com/" TargetMode="External"/><Relationship Id="rId2" Type="http://schemas.openxmlformats.org/officeDocument/2006/relationships/hyperlink" Target="http://www.milespowerpoints.com/" TargetMode="External"/><Relationship Id="rId1" Type="http://schemas.openxmlformats.org/officeDocument/2006/relationships/slideLayout" Target="../slideLayouts/slideLayout19.xml"/><Relationship Id="rId6" Type="http://schemas.openxmlformats.org/officeDocument/2006/relationships/hyperlink" Target="http://www.frasesfrases.es/" TargetMode="External"/><Relationship Id="rId5" Type="http://schemas.openxmlformats.org/officeDocument/2006/relationships/image" Target="../media/image50.jpeg"/><Relationship Id="rId10" Type="http://schemas.openxmlformats.org/officeDocument/2006/relationships/image" Target="../media/image51.gif"/><Relationship Id="rId4" Type="http://schemas.openxmlformats.org/officeDocument/2006/relationships/hyperlink" Target="http://milespowerpoints.ourtoolbar.com/" TargetMode="External"/><Relationship Id="rId9" Type="http://schemas.openxmlformats.org/officeDocument/2006/relationships/hyperlink" Target="http://www.milespostales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iu.qs.com/wp-content/uploads/2013/11/eiffel-tower-paris-francewidescreen-wallpaper-widescreen-hd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</p:spPr>
      </p:pic>
      <p:pic>
        <p:nvPicPr>
          <p:cNvPr id="1028" name="Picture 4" descr="http://chezfannyandco.c.h.pic.centerblog.net/t0xjmc94.gif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 rot="21048693">
            <a:off x="-436822" y="328088"/>
            <a:ext cx="4022709" cy="3055261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806782" y="980728"/>
            <a:ext cx="2255746" cy="11079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6600" b="1" dirty="0">
                <a:ln w="900" cmpd="sng">
                  <a:solidFill>
                    <a:srgbClr val="CD3FA8"/>
                  </a:solidFill>
                  <a:prstDash val="solid"/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Paris</a:t>
            </a:r>
          </a:p>
        </p:txBody>
      </p:sp>
      <p:sp>
        <p:nvSpPr>
          <p:cNvPr id="5" name="4 Rectángulo"/>
          <p:cNvSpPr/>
          <p:nvPr/>
        </p:nvSpPr>
        <p:spPr>
          <a:xfrm>
            <a:off x="853194" y="3356992"/>
            <a:ext cx="4514377" cy="11079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Stop">
              <a:avLst/>
            </a:prstTxWarp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sz="6600" b="1" dirty="0" err="1">
                <a:ln w="900" cmpd="sng">
                  <a:solidFill>
                    <a:srgbClr val="CD3FA8"/>
                  </a:solidFill>
                  <a:prstDash val="solid"/>
                </a:ln>
                <a:blipFill>
                  <a:blip r:embed="rId6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charset="0"/>
                <a:cs typeface="Arial" charset="0"/>
              </a:rPr>
              <a:t>Romantica</a:t>
            </a:r>
            <a:endParaRPr lang="es-ES" sz="6600" b="1" dirty="0">
              <a:ln w="900" cmpd="sng">
                <a:solidFill>
                  <a:srgbClr val="CD3FA8"/>
                </a:solidFill>
                <a:prstDash val="solid"/>
              </a:ln>
              <a:blipFill>
                <a:blip r:embed="rId6"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charset="0"/>
              <a:cs typeface="Arial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 rot="20966618">
            <a:off x="417787" y="5597713"/>
            <a:ext cx="170167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s-ES" sz="2000" b="1" dirty="0">
                <a:solidFill>
                  <a:srgbClr val="FF3399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Jokerman" panose="04090605060D06020702" pitchFamily="82" charset="0"/>
                <a:cs typeface="Arial" charset="0"/>
              </a:rPr>
              <a:t>Fresita</a:t>
            </a:r>
          </a:p>
        </p:txBody>
      </p:sp>
      <p:sp>
        <p:nvSpPr>
          <p:cNvPr id="2" name="1 CuadroTexto"/>
          <p:cNvSpPr txBox="1"/>
          <p:nvPr/>
        </p:nvSpPr>
        <p:spPr>
          <a:xfrm>
            <a:off x="6876256" y="6381328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D600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Automático</a:t>
            </a:r>
            <a:endParaRPr lang="es-ES" b="1" dirty="0">
              <a:solidFill>
                <a:srgbClr val="D6009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907006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13687">
        <p14:glitter pattern="hexagon"/>
        <p:sndAc>
          <p:stSnd loop="1">
            <p:snd r:embed="rId3" name="AlbertocortezEnunrincondelalma.wav"/>
          </p:stSnd>
        </p:sndAc>
      </p:transition>
    </mc:Choice>
    <mc:Fallback>
      <p:transition spd="slow" advTm="13687">
        <p:fade/>
        <p:sndAc>
          <p:stSnd loop="1">
            <p:snd r:embed="rId3" name="AlbertocortezEnunrincondelal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3000" tmFilter="0,0; .5, 1; 1, 1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200"/>
                            </p:stCondLst>
                            <p:childTnLst>
                              <p:par>
                                <p:cTn id="13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4" name="Picture 16" descr="C:\Users\Eleni\Desktop\Paris Romantica\Diapositiva15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46"/>
          <a:stretch/>
        </p:blipFill>
        <p:spPr bwMode="auto">
          <a:xfrm>
            <a:off x="0" y="0"/>
            <a:ext cx="9252520" cy="68705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 descr="C:\Users\Eleni\Desktop\Paris Romantica\Diapositiva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58" y="-14262"/>
            <a:ext cx="9286177" cy="6971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2" descr="C:\Users\Eleni\Desktop\Paris Romantica\Diapositiva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657" y="-24530"/>
            <a:ext cx="9286176" cy="6981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36620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1206">
        <p14:vortex dir="u"/>
      </p:transition>
    </mc:Choice>
    <mc:Fallback>
      <p:transition spd="slow" advTm="2120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6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Paris Romantica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53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Eleni\Desktop\Paris Romantica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1" descr="C:\Users\Eleni\Desktop\Paris Romantica\Diapositiva1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16228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8798">
        <p14:ripple/>
      </p:transition>
    </mc:Choice>
    <mc:Fallback>
      <p:transition spd="slow" advTm="1879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Paris Romantica\Diapositiva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27281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9" descr="C:\Users\Eleni\Desktop\Paris Romantica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0"/>
            <a:ext cx="914400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C:\Users\Eleni\Desktop\Paris Romantica\Diapositiva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" y="-13458"/>
            <a:ext cx="9127282" cy="6871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2380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2775">
        <p14:honeycomb/>
      </p:transition>
    </mc:Choice>
    <mc:Fallback>
      <p:transition spd="slow" advTm="2277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9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0" dur="6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Paris Romantica\Diapositiva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53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Paris Romantica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3"/>
            <a:ext cx="9144000" cy="6969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Eleni\Desktop\Paris Romantica\Diapositiva6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44" y="-99394"/>
            <a:ext cx="9144000" cy="72728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25378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2737">
        <p14:shred/>
      </p:transition>
    </mc:Choice>
    <mc:Fallback>
      <p:transition spd="slow" advTm="2273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Paris Romantica\Diapositiva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2" descr="C:\Users\Eleni\Desktop\Paris Romantica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5948"/>
            <a:ext cx="9171355" cy="6873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6" descr="C:\Users\Eleni\Desktop\Paris Romantica\Diapositiva3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943" y="-19138"/>
            <a:ext cx="91912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55053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2241">
        <p14:glitter dir="u"/>
      </p:transition>
    </mc:Choice>
    <mc:Fallback>
      <p:transition spd="slow" advTm="222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1" descr="C:\Users\Eleni\Desktop\Paris Romantica\Diapositiv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Eleni\Desktop\Paris Romantica\Diapositiva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336" y="0"/>
            <a:ext cx="91763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5" descr="C:\Users\Eleni\Desktop\Paris Romantica\Diapositiva2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0528" y="0"/>
            <a:ext cx="943304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5720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2110">
        <p14:glitter dir="r" pattern="hexagon"/>
      </p:transition>
    </mc:Choice>
    <mc:Fallback>
      <p:transition spd="slow" advTm="221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Paris Romantica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" descr="C:\Users\Eleni\Desktop\Paris Romantica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C:\Users\Eleni\Desktop\Paris Romantica\Diapositiva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96536" cy="68710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7671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2710">
        <p14:honeycomb/>
      </p:transition>
    </mc:Choice>
    <mc:Fallback>
      <p:transition spd="slow" advTm="227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xit" presetSubtype="1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8" presetClass="entr" presetSubtype="9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C:\Users\Eleni\Desktop\Paris Romantica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253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3" descr="C:\Users\Eleni\Desktop\Paris Romantica\Diapositiva4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4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Paris Romantica\Diapositiva1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42"/>
            <a:ext cx="92525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645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0000">
        <p14:ripple/>
      </p:transition>
    </mc:Choice>
    <mc:Fallback>
      <p:transition spd="slow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 descr="C:\Users\Eleni\Desktop\Paris Romantica\Diapositiva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4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Eleni\Desktop\Paris Romantica\Diapositiva38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98"/>
          <a:stretch/>
        </p:blipFill>
        <p:spPr bwMode="auto">
          <a:xfrm>
            <a:off x="0" y="0"/>
            <a:ext cx="9144000" cy="6851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7" descr="C:\Users\Eleni\Desktop\Paris Romantica\Diapositiva2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36309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4946">
        <p14:vortex/>
      </p:transition>
    </mc:Choice>
    <mc:Fallback>
      <p:transition spd="slow" advTm="2494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5" descr="C:\Users\Eleni\Desktop\Paris Romantica\Diapositiva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4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1" descr="C:\Users\Eleni\Desktop\Paris Romantica\Diapositiva40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61"/>
          <a:stretch/>
        </p:blipFill>
        <p:spPr bwMode="auto">
          <a:xfrm>
            <a:off x="0" y="0"/>
            <a:ext cx="9144000" cy="6864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8" descr="C:\Users\Eleni\Desktop\Paris Romantica\Diapositiva2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14314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1974">
        <p14:glitter dir="r"/>
      </p:transition>
    </mc:Choice>
    <mc:Fallback>
      <p:transition spd="slow" advTm="219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5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1" presetClass="entr" presetSubtype="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C:\Users\Eleni\Desktop\Paris Romantica\Diapositiva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4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Eleni\Desktop\Paris Romantica\Diapositiva3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375" y="-29069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2" descr="C:\Users\Eleni\Desktop\Paris Romantica\Diapositiva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56" y="-51396"/>
            <a:ext cx="9144000" cy="69093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7571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1748">
        <p14:honeycomb/>
      </p:transition>
    </mc:Choice>
    <mc:Fallback>
      <p:transition spd="slow" advTm="2174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Paris Romantica\Diapositiva3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4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6" descr="C:\Users\Eleni\Desktop\Paris Romantica\Diapositiva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9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C:\Users\Eleni\Desktop\Paris Romantica\Diapositiva3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898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7596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2287">
        <p14:shred pattern="rectangle"/>
      </p:transition>
    </mc:Choice>
    <mc:Fallback>
      <p:transition spd="slow" advTm="2228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Paris Romantica\Diapositiva3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6742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5" descr="C:\Users\Eleni\Desktop\Paris Romantica\Diapositiva3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664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Paris Romantica\Diapositiva3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79" y="-36474"/>
            <a:ext cx="9144000" cy="68944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2479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22733">
        <p14:vortex dir="r"/>
      </p:transition>
    </mc:Choice>
    <mc:Fallback>
      <p:transition spd="slow" advTm="2273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9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6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7" descr="C:\Users\Eleni\Desktop\Paris Romantica\Diapositiva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23" y="-23314"/>
            <a:ext cx="916692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http://2.bp.blogspot.com/-q995QJqgCrU/U2mpqKYT5rI/AAAAAAABp9E/cSdnBj_v12U/s1600/Feliz+Dia+23.jpg"/>
          <p:cNvPicPr>
            <a:picLocks noChangeAspect="1" noChangeArrowheads="1" noCrop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344954"/>
            <a:ext cx="1982554" cy="1757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Paris Romantica\Diapositiva33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27"/>
          <a:stretch/>
        </p:blipFill>
        <p:spPr bwMode="auto">
          <a:xfrm>
            <a:off x="-1" y="0"/>
            <a:ext cx="9162697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89052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8552">
        <p14:honeycomb/>
      </p:transition>
    </mc:Choice>
    <mc:Fallback>
      <p:transition spd="slow" advTm="18552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99">
            <a:alpha val="4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1" descr="milespowerpoints_r2_c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7727" y="0"/>
            <a:ext cx="3169440" cy="553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Picture 14" descr="to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6165304"/>
            <a:ext cx="9144000" cy="692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 Box 29"/>
          <p:cNvSpPr txBox="1">
            <a:spLocks noChangeArrowheads="1"/>
          </p:cNvSpPr>
          <p:nvPr/>
        </p:nvSpPr>
        <p:spPr bwMode="auto">
          <a:xfrm>
            <a:off x="-37727" y="931306"/>
            <a:ext cx="2668579" cy="39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2945" tIns="41473" rIns="82945" bIns="41473">
            <a:spAutoFit/>
          </a:bodyPr>
          <a:lstStyle/>
          <a:p>
            <a:r>
              <a:rPr lang="es-ES" sz="20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Más sitios interesantes:</a:t>
            </a:r>
          </a:p>
        </p:txBody>
      </p:sp>
      <p:sp>
        <p:nvSpPr>
          <p:cNvPr id="6" name="Text Box 24">
            <a:hlinkClick r:id="rId6"/>
          </p:cNvPr>
          <p:cNvSpPr txBox="1">
            <a:spLocks noChangeArrowheads="1"/>
          </p:cNvSpPr>
          <p:nvPr/>
        </p:nvSpPr>
        <p:spPr bwMode="auto">
          <a:xfrm>
            <a:off x="683568" y="1754600"/>
            <a:ext cx="1503360" cy="39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2945" tIns="41473" rIns="82945" bIns="41473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7"/>
              </a:rPr>
              <a:t>Frases</a:t>
            </a:r>
            <a:endParaRPr lang="es-ES" sz="20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Text Box 25"/>
          <p:cNvSpPr txBox="1">
            <a:spLocks noChangeArrowheads="1"/>
          </p:cNvSpPr>
          <p:nvPr/>
        </p:nvSpPr>
        <p:spPr bwMode="auto">
          <a:xfrm>
            <a:off x="578002" y="2871138"/>
            <a:ext cx="1241280" cy="39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2945" tIns="41473" rIns="82945" bIns="41473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8"/>
              </a:rPr>
              <a:t>Videos</a:t>
            </a:r>
            <a:endParaRPr lang="es-ES" sz="20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8" name="Text Box 26"/>
          <p:cNvSpPr txBox="1">
            <a:spLocks noChangeArrowheads="1"/>
          </p:cNvSpPr>
          <p:nvPr/>
        </p:nvSpPr>
        <p:spPr bwMode="auto">
          <a:xfrm>
            <a:off x="480082" y="4131368"/>
            <a:ext cx="1437120" cy="3915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82945" tIns="41473" rIns="82945" bIns="41473">
            <a:spAutoFit/>
          </a:bodyPr>
          <a:lstStyle/>
          <a:p>
            <a:pPr>
              <a:spcBef>
                <a:spcPct val="50000"/>
              </a:spcBef>
            </a:pPr>
            <a:r>
              <a:rPr lang="es-ES" sz="2000" b="1" dirty="0">
                <a:ln>
                  <a:solidFill>
                    <a:srgbClr val="FF0000"/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9"/>
              </a:rPr>
              <a:t>Postales</a:t>
            </a:r>
            <a:endParaRPr lang="es-ES" sz="2000" b="1" dirty="0">
              <a:ln>
                <a:solidFill>
                  <a:srgbClr val="FF0000"/>
                </a:solidFill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6532346" y="383741"/>
            <a:ext cx="1885452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600" b="1" dirty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Imágenes : Internet</a:t>
            </a:r>
            <a:endParaRPr lang="es-ES" sz="1600" b="1" dirty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0" name="Picture 6" descr=" photo 016.gif"/>
          <p:cNvPicPr>
            <a:picLocks noChangeAspect="1" noChangeArrowheads="1" noCrop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7689" y="1683872"/>
            <a:ext cx="6481424" cy="44688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10 Rectángulo"/>
          <p:cNvSpPr/>
          <p:nvPr/>
        </p:nvSpPr>
        <p:spPr>
          <a:xfrm>
            <a:off x="6731665" y="1000164"/>
            <a:ext cx="1486817" cy="33855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1600" b="1" dirty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es-ES" sz="1600" b="1" dirty="0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Diseño :Fresita</a:t>
            </a:r>
            <a:endParaRPr lang="es-ES" sz="1600" b="1" dirty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69241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16000">
        <p14:glitter dir="d" pattern="hexagon"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3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1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París, la ciudad del amor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1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20</Words>
  <Application>Microsoft Office PowerPoint</Application>
  <PresentationFormat>Presentación en pantalla (4:3)</PresentationFormat>
  <Paragraphs>11</Paragraphs>
  <Slides>16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16</vt:i4>
      </vt:variant>
    </vt:vector>
  </HeadingPairs>
  <TitlesOfParts>
    <vt:vector size="19" baseType="lpstr">
      <vt:lpstr>Tema de Office</vt:lpstr>
      <vt:lpstr>París, la ciudad del amor</vt:lpstr>
      <vt:lpstr>1_Tema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Paris Romántica</dc:title>
  <dc:creator>Fresita</dc:creator>
  <cp:lastModifiedBy>Usuario</cp:lastModifiedBy>
  <cp:revision>15</cp:revision>
  <dcterms:created xsi:type="dcterms:W3CDTF">2015-06-17T23:18:16Z</dcterms:created>
  <dcterms:modified xsi:type="dcterms:W3CDTF">2015-06-18T22:45:07Z</dcterms:modified>
</cp:coreProperties>
</file>