
<file path=[Content_Types].xml><?xml version="1.0" encoding="utf-8"?>
<Types xmlns="http://schemas.openxmlformats.org/package/2006/content-types">
  <Default Extension="png" ContentType="image/png"/>
  <Default Extension="wmf" ContentType="image/x-wmf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287000" cy="6858000" type="35mm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eDIyrZnwfLbVF1H4VIYQ==" hashData="O6Xn6TM8z8LrVAdGjC20QCOtGJ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3300"/>
    <a:srgbClr val="0066FF"/>
    <a:srgbClr val="0000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30" autoAdjust="0"/>
    <p:restoredTop sz="86410"/>
  </p:normalViewPr>
  <p:slideViewPr>
    <p:cSldViewPr>
      <p:cViewPr varScale="1">
        <p:scale>
          <a:sx n="57" d="100"/>
          <a:sy n="57" d="100"/>
        </p:scale>
        <p:origin x="-336" y="-420"/>
      </p:cViewPr>
      <p:guideLst>
        <p:guide orient="horz" pos="2160"/>
        <p:guide pos="32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487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3600" y="692150"/>
            <a:ext cx="5130800" cy="34163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70762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fr-FR" sz="1200"/>
              <a:t>1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1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6775" y="692150"/>
            <a:ext cx="5124450" cy="3416300"/>
          </a:xfrm>
          <a:ln cap="flat"/>
        </p:spPr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24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401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7088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71525" y="1981200"/>
            <a:ext cx="442436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48288" y="1981200"/>
            <a:ext cx="442436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06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639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591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273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856334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27715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214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23163" y="609600"/>
            <a:ext cx="2249487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71525" y="609600"/>
            <a:ext cx="6599238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40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10287000" cy="6858000"/>
          </a:xfrm>
          <a:prstGeom prst="rect">
            <a:avLst/>
          </a:prstGeom>
          <a:gradFill rotWithShape="0">
            <a:gsLst>
              <a:gs pos="0">
                <a:srgbClr val="5E9EFF">
                  <a:gamma/>
                  <a:tint val="30196"/>
                  <a:invGamma/>
                </a:srgbClr>
              </a:gs>
              <a:gs pos="50000">
                <a:srgbClr val="5E9EFF"/>
              </a:gs>
              <a:gs pos="100000">
                <a:srgbClr val="5E9EFF">
                  <a:gamma/>
                  <a:tint val="30196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71525" y="609600"/>
            <a:ext cx="90011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1525" y="1981200"/>
            <a:ext cx="900112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pic>
        <p:nvPicPr>
          <p:cNvPr id="1029" name="Picture 5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75247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75247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38200"/>
            <a:ext cx="75247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0" Type="http://schemas.openxmlformats.org/officeDocument/2006/relationships/image" Target="../media/image9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71525" y="6248400"/>
            <a:ext cx="2143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686175" y="6248400"/>
            <a:ext cx="3257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" name="Organigramme : Stockage à accès séquentiel 1"/>
          <p:cNvSpPr/>
          <p:nvPr/>
        </p:nvSpPr>
        <p:spPr bwMode="auto">
          <a:xfrm>
            <a:off x="-1" y="0"/>
            <a:ext cx="1843087" cy="2420888"/>
          </a:xfrm>
          <a:prstGeom prst="flowChartMagneticTape">
            <a:avLst/>
          </a:prstGeom>
          <a:solidFill>
            <a:schemeClr val="accent2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6" y="404245"/>
            <a:ext cx="1635101" cy="161239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 bwMode="auto">
          <a:xfrm>
            <a:off x="2047156" y="281933"/>
            <a:ext cx="7920880" cy="2138955"/>
          </a:xfrm>
          <a:prstGeom prst="frame">
            <a:avLst/>
          </a:prstGeom>
          <a:solidFill>
            <a:schemeClr val="accent2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23221" y="653433"/>
            <a:ext cx="4680520" cy="13959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n-C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 I o n s</a:t>
            </a:r>
          </a:p>
          <a:p>
            <a:pPr algn="ctr"/>
            <a:r>
              <a:rPr lang="en-CA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</a:t>
            </a:r>
            <a:r>
              <a:rPr lang="en-CA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  </a:t>
            </a:r>
            <a:r>
              <a:rPr lang="en-CA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peu</a:t>
            </a:r>
            <a:r>
              <a:rPr lang="en-CA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no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788" y="927547"/>
            <a:ext cx="590550" cy="8477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517" y="1013272"/>
            <a:ext cx="857250" cy="67627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542" y="1013272"/>
            <a:ext cx="857250" cy="6762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72" y="2713357"/>
            <a:ext cx="3992243" cy="39922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07396" y="2865757"/>
            <a:ext cx="5760639" cy="31976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n-C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 I s t o I r e s</a:t>
            </a:r>
          </a:p>
          <a:p>
            <a:pPr algn="ctr"/>
            <a:endParaRPr lang="en-CA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en-C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    </a:t>
            </a:r>
            <a:r>
              <a:rPr lang="en-CA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Fous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093" y="3009152"/>
            <a:ext cx="1173659" cy="142644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6" y="3489125"/>
            <a:ext cx="3943764" cy="2574294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13" name="111 Michelle Wright All you wont to do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689148" y="2812869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300"/>
                            </p:stCondLst>
                            <p:childTnLst>
                              <p:par>
                                <p:cTn id="4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9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4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900"/>
                            </p:stCondLst>
                            <p:childTnLst>
                              <p:par>
                                <p:cTn id="6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9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900"/>
                            </p:stCondLst>
                            <p:childTnLst>
                              <p:par>
                                <p:cTn id="6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 animBg="1"/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3474" y="552049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dirty="0" smtClean="0">
                <a:solidFill>
                  <a:srgbClr val="000099"/>
                </a:solidFill>
              </a:rPr>
              <a:t>                           Un </a:t>
            </a:r>
            <a:r>
              <a:rPr lang="fr-CA" b="1" dirty="0">
                <a:solidFill>
                  <a:srgbClr val="000099"/>
                </a:solidFill>
              </a:rPr>
              <a:t>gars vient d'être admis à </a:t>
            </a:r>
            <a:r>
              <a:rPr lang="fr-CA" b="1" dirty="0" smtClean="0">
                <a:solidFill>
                  <a:srgbClr val="000099"/>
                </a:solidFill>
              </a:rPr>
              <a:t>l'asile.</a:t>
            </a:r>
          </a:p>
          <a:p>
            <a:r>
              <a:rPr lang="fr-CA" b="1" dirty="0" smtClean="0">
                <a:solidFill>
                  <a:srgbClr val="000099"/>
                </a:solidFill>
              </a:rPr>
              <a:t>                                    A </a:t>
            </a:r>
            <a:r>
              <a:rPr lang="fr-CA" b="1" dirty="0">
                <a:solidFill>
                  <a:srgbClr val="000099"/>
                </a:solidFill>
              </a:rPr>
              <a:t>peine entré, il s'écrie:</a:t>
            </a:r>
            <a:br>
              <a:rPr lang="fr-CA" b="1" dirty="0">
                <a:solidFill>
                  <a:srgbClr val="000099"/>
                </a:solidFill>
              </a:rPr>
            </a:br>
            <a:endParaRPr lang="fr-CA" b="1" dirty="0" smtClean="0">
              <a:solidFill>
                <a:srgbClr val="000099"/>
              </a:solidFill>
            </a:endParaRPr>
          </a:p>
          <a:p>
            <a:r>
              <a:rPr lang="fr-CA" b="1" dirty="0" smtClean="0">
                <a:solidFill>
                  <a:srgbClr val="000099"/>
                </a:solidFill>
              </a:rPr>
              <a:t>                         Mais </a:t>
            </a:r>
            <a:r>
              <a:rPr lang="fr-CA" b="1" dirty="0">
                <a:solidFill>
                  <a:srgbClr val="000099"/>
                </a:solidFill>
              </a:rPr>
              <a:t>il y a un monde fou là dedans!</a:t>
            </a:r>
            <a:endParaRPr lang="fr-FR" b="1" dirty="0">
              <a:solidFill>
                <a:srgbClr val="000099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43474" y="3501008"/>
            <a:ext cx="864352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dirty="0">
                <a:solidFill>
                  <a:srgbClr val="0066FF"/>
                </a:solidFill>
              </a:rPr>
              <a:t>Deux fous se promènent. Soudain ils lèvent la tête pour regarder </a:t>
            </a:r>
            <a:r>
              <a:rPr lang="fr-CA" b="1" dirty="0" smtClean="0">
                <a:solidFill>
                  <a:srgbClr val="0066FF"/>
                </a:solidFill>
              </a:rPr>
              <a:t> </a:t>
            </a:r>
          </a:p>
          <a:p>
            <a:r>
              <a:rPr lang="fr-CA" b="1" dirty="0">
                <a:solidFill>
                  <a:srgbClr val="0066FF"/>
                </a:solidFill>
              </a:rPr>
              <a:t> </a:t>
            </a:r>
            <a:r>
              <a:rPr lang="fr-CA" b="1" dirty="0" smtClean="0">
                <a:solidFill>
                  <a:srgbClr val="0066FF"/>
                </a:solidFill>
              </a:rPr>
              <a:t>                                             un </a:t>
            </a:r>
            <a:r>
              <a:rPr lang="fr-CA" b="1" dirty="0">
                <a:solidFill>
                  <a:srgbClr val="0066FF"/>
                </a:solidFill>
              </a:rPr>
              <a:t>avion.</a:t>
            </a:r>
            <a:br>
              <a:rPr lang="fr-CA" b="1" dirty="0">
                <a:solidFill>
                  <a:srgbClr val="0066FF"/>
                </a:solidFill>
              </a:rPr>
            </a:br>
            <a:endParaRPr lang="fr-CA" b="1" dirty="0">
              <a:solidFill>
                <a:srgbClr val="0066FF"/>
              </a:solidFill>
            </a:endParaRPr>
          </a:p>
          <a:p>
            <a:r>
              <a:rPr lang="fr-CA" b="1" dirty="0" smtClean="0">
                <a:solidFill>
                  <a:srgbClr val="0066FF"/>
                </a:solidFill>
              </a:rPr>
              <a:t>          Ah</a:t>
            </a:r>
            <a:r>
              <a:rPr lang="fr-CA" b="1" dirty="0">
                <a:solidFill>
                  <a:srgbClr val="0066FF"/>
                </a:solidFill>
              </a:rPr>
              <a:t>, je le reconnais dit l'un, c'est l'avion du Président.</a:t>
            </a:r>
            <a:br>
              <a:rPr lang="fr-CA" b="1" dirty="0">
                <a:solidFill>
                  <a:srgbClr val="0066FF"/>
                </a:solidFill>
              </a:rPr>
            </a:br>
            <a:endParaRPr lang="fr-CA" b="1" dirty="0" smtClean="0">
              <a:solidFill>
                <a:srgbClr val="0066FF"/>
              </a:solidFill>
            </a:endParaRPr>
          </a:p>
          <a:p>
            <a:r>
              <a:rPr lang="fr-CA" sz="3200" b="1" dirty="0" smtClean="0">
                <a:solidFill>
                  <a:srgbClr val="0066FF"/>
                </a:solidFill>
              </a:rPr>
              <a:t>                                 T'es fou . . .</a:t>
            </a:r>
          </a:p>
          <a:p>
            <a:r>
              <a:rPr lang="fr-CA" b="1" dirty="0" smtClean="0">
                <a:solidFill>
                  <a:srgbClr val="0066FF"/>
                </a:solidFill>
              </a:rPr>
              <a:t>                           on </a:t>
            </a:r>
            <a:r>
              <a:rPr lang="fr-CA" b="1" dirty="0">
                <a:solidFill>
                  <a:srgbClr val="0066FF"/>
                </a:solidFill>
              </a:rPr>
              <a:t>aurait vu passer les motards </a:t>
            </a:r>
            <a:endParaRPr lang="fr-FR" b="1" dirty="0">
              <a:solidFill>
                <a:srgbClr val="0066FF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711" y="609517"/>
            <a:ext cx="1706883" cy="151219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820" y="5097386"/>
            <a:ext cx="1212726" cy="113592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43480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82833" y="380970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>
                <a:solidFill>
                  <a:srgbClr val="7030A0"/>
                </a:solidFill>
              </a:rPr>
              <a:t>    C'est </a:t>
            </a:r>
            <a:r>
              <a:rPr lang="fr-CA" sz="2800" b="1" dirty="0">
                <a:solidFill>
                  <a:srgbClr val="7030A0"/>
                </a:solidFill>
              </a:rPr>
              <a:t>un fou qui repeint son plafond et un autre fou </a:t>
            </a:r>
            <a:r>
              <a:rPr lang="fr-CA" sz="28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fr-CA" sz="2800" b="1" dirty="0">
                <a:solidFill>
                  <a:srgbClr val="7030A0"/>
                </a:solidFill>
              </a:rPr>
              <a:t> </a:t>
            </a:r>
            <a:r>
              <a:rPr lang="fr-CA" sz="2800" b="1" dirty="0" smtClean="0">
                <a:solidFill>
                  <a:srgbClr val="7030A0"/>
                </a:solidFill>
              </a:rPr>
              <a:t>                                arrive </a:t>
            </a:r>
            <a:r>
              <a:rPr lang="fr-CA" sz="2800" b="1" dirty="0">
                <a:solidFill>
                  <a:srgbClr val="7030A0"/>
                </a:solidFill>
              </a:rPr>
              <a:t>et lui dit : </a:t>
            </a:r>
            <a:br>
              <a:rPr lang="fr-CA" sz="2800" b="1" dirty="0">
                <a:solidFill>
                  <a:srgbClr val="7030A0"/>
                </a:solidFill>
              </a:rPr>
            </a:br>
            <a:endParaRPr lang="fr-CA" sz="2800" b="1" dirty="0" smtClean="0">
              <a:solidFill>
                <a:srgbClr val="7030A0"/>
              </a:solidFill>
            </a:endParaRPr>
          </a:p>
          <a:p>
            <a:r>
              <a:rPr lang="fr-CA" sz="2800" b="1" dirty="0" smtClean="0">
                <a:solidFill>
                  <a:srgbClr val="7030A0"/>
                </a:solidFill>
              </a:rPr>
              <a:t>                         Accroche </a:t>
            </a:r>
            <a:r>
              <a:rPr lang="fr-CA" sz="2800" b="1" dirty="0">
                <a:solidFill>
                  <a:srgbClr val="7030A0"/>
                </a:solidFill>
              </a:rPr>
              <a:t>toi au </a:t>
            </a:r>
            <a:r>
              <a:rPr lang="fr-CA" sz="2800" b="1" dirty="0" smtClean="0">
                <a:solidFill>
                  <a:srgbClr val="7030A0"/>
                </a:solidFill>
              </a:rPr>
              <a:t>pinceau . . .</a:t>
            </a:r>
          </a:p>
          <a:p>
            <a:r>
              <a:rPr lang="fr-CA" sz="2800" b="1" dirty="0" smtClean="0">
                <a:solidFill>
                  <a:srgbClr val="7030A0"/>
                </a:solidFill>
              </a:rPr>
              <a:t>                                j'enlève </a:t>
            </a:r>
            <a:r>
              <a:rPr lang="fr-CA" sz="2800" b="1" dirty="0">
                <a:solidFill>
                  <a:srgbClr val="7030A0"/>
                </a:solidFill>
              </a:rPr>
              <a:t>l'échelle !</a:t>
            </a:r>
            <a:endParaRPr lang="fr-FR" sz="2800" b="1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6936" y="4077072"/>
            <a:ext cx="849694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>
                <a:solidFill>
                  <a:srgbClr val="663300"/>
                </a:solidFill>
              </a:rPr>
              <a:t>    Un </a:t>
            </a:r>
            <a:r>
              <a:rPr lang="fr-CA" sz="2800" b="1" dirty="0">
                <a:solidFill>
                  <a:srgbClr val="663300"/>
                </a:solidFill>
              </a:rPr>
              <a:t>fou rentre chez lui et son horloge sonne 3 coups.</a:t>
            </a:r>
            <a:br>
              <a:rPr lang="fr-CA" sz="2800" b="1" dirty="0">
                <a:solidFill>
                  <a:srgbClr val="663300"/>
                </a:solidFill>
              </a:rPr>
            </a:br>
            <a:endParaRPr lang="fr-CA" sz="2800" b="1" dirty="0" smtClean="0">
              <a:solidFill>
                <a:srgbClr val="663300"/>
              </a:solidFill>
            </a:endParaRPr>
          </a:p>
          <a:p>
            <a:r>
              <a:rPr lang="fr-CA" sz="2800" b="1" dirty="0" smtClean="0">
                <a:solidFill>
                  <a:srgbClr val="663300"/>
                </a:solidFill>
              </a:rPr>
              <a:t>                                      Oh</a:t>
            </a:r>
            <a:r>
              <a:rPr lang="fr-CA" sz="2800" b="1" dirty="0">
                <a:solidFill>
                  <a:srgbClr val="663300"/>
                </a:solidFill>
              </a:rPr>
              <a:t>, ça va! </a:t>
            </a:r>
            <a:endParaRPr lang="fr-CA" sz="2800" b="1" dirty="0" smtClean="0">
              <a:solidFill>
                <a:srgbClr val="663300"/>
              </a:solidFill>
            </a:endParaRPr>
          </a:p>
          <a:p>
            <a:r>
              <a:rPr lang="fr-CA" sz="2800" b="1" dirty="0" smtClean="0">
                <a:solidFill>
                  <a:srgbClr val="663300"/>
                </a:solidFill>
              </a:rPr>
              <a:t>                         je </a:t>
            </a:r>
            <a:r>
              <a:rPr lang="fr-CA" sz="2800" b="1" dirty="0">
                <a:solidFill>
                  <a:srgbClr val="663300"/>
                </a:solidFill>
              </a:rPr>
              <a:t>sais qu'il est une </a:t>
            </a:r>
            <a:r>
              <a:rPr lang="fr-CA" sz="2800" b="1" dirty="0" smtClean="0">
                <a:solidFill>
                  <a:srgbClr val="663300"/>
                </a:solidFill>
              </a:rPr>
              <a:t>heure . . .</a:t>
            </a:r>
          </a:p>
          <a:p>
            <a:r>
              <a:rPr lang="fr-CA" sz="2800" b="1" dirty="0" smtClean="0">
                <a:solidFill>
                  <a:srgbClr val="663300"/>
                </a:solidFill>
              </a:rPr>
              <a:t>                 pas </a:t>
            </a:r>
            <a:r>
              <a:rPr lang="fr-CA" sz="2800" b="1" dirty="0">
                <a:solidFill>
                  <a:srgbClr val="663300"/>
                </a:solidFill>
              </a:rPr>
              <a:t>la peine de le répéter trois fois !</a:t>
            </a:r>
            <a:endParaRPr lang="fr-FR" sz="2800" b="1" dirty="0">
              <a:solidFill>
                <a:srgbClr val="6633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124" y="4941168"/>
            <a:ext cx="1177763" cy="205018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662" y="1291236"/>
            <a:ext cx="1032449" cy="133650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56239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37574" y="264189"/>
            <a:ext cx="84969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/>
              <a:t>                    Un </a:t>
            </a:r>
            <a:r>
              <a:rPr lang="fr-CA" sz="2800" b="1" dirty="0"/>
              <a:t>fou téléphone à un autre fou : </a:t>
            </a:r>
            <a:br>
              <a:rPr lang="fr-CA" sz="2800" b="1" dirty="0"/>
            </a:br>
            <a:endParaRPr lang="fr-CA" sz="2800" b="1" dirty="0" smtClean="0"/>
          </a:p>
          <a:p>
            <a:r>
              <a:rPr lang="fr-CA" sz="2800" b="1" dirty="0" smtClean="0"/>
              <a:t>                                            Allo . . .</a:t>
            </a:r>
          </a:p>
          <a:p>
            <a:r>
              <a:rPr lang="fr-CA" sz="2800" b="1" dirty="0" smtClean="0"/>
              <a:t>                         Je </a:t>
            </a:r>
            <a:r>
              <a:rPr lang="fr-CA" sz="2800" b="1" dirty="0"/>
              <a:t>suis bien au </a:t>
            </a:r>
            <a:r>
              <a:rPr lang="fr-CA" sz="2800" b="1" dirty="0" smtClean="0"/>
              <a:t>555-7777 </a:t>
            </a:r>
            <a:r>
              <a:rPr lang="fr-CA" sz="2800" b="1" dirty="0"/>
              <a:t>? </a:t>
            </a:r>
            <a:br>
              <a:rPr lang="fr-CA" sz="2800" b="1" dirty="0"/>
            </a:br>
            <a:endParaRPr lang="fr-CA" sz="2800" b="1" dirty="0"/>
          </a:p>
          <a:p>
            <a:r>
              <a:rPr lang="fr-CA" sz="2800" b="1" dirty="0" smtClean="0"/>
              <a:t>                  A </a:t>
            </a:r>
            <a:r>
              <a:rPr lang="fr-CA" sz="2800" b="1" dirty="0"/>
              <a:t>non, monsieur, vous faîtes </a:t>
            </a:r>
            <a:r>
              <a:rPr lang="fr-CA" sz="2800" b="1" dirty="0" smtClean="0"/>
              <a:t>erreur . . .</a:t>
            </a:r>
          </a:p>
          <a:p>
            <a:r>
              <a:rPr lang="fr-CA" sz="2800" b="1" dirty="0" smtClean="0"/>
              <a:t>                         ici </a:t>
            </a:r>
            <a:r>
              <a:rPr lang="fr-CA" sz="2800" b="1" dirty="0"/>
              <a:t>on n'a pas le téléphone.</a:t>
            </a: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1537574" y="3933056"/>
            <a:ext cx="87494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/>
              <a:t>Un fou fait des bonds au-dessus d'un plat </a:t>
            </a:r>
            <a:r>
              <a:rPr lang="fr-CA" sz="2800" b="1" dirty="0" smtClean="0"/>
              <a:t>de spaghettis</a:t>
            </a:r>
            <a:r>
              <a:rPr lang="fr-CA" sz="2800" b="1" dirty="0"/>
              <a:t>.</a:t>
            </a:r>
            <a:br>
              <a:rPr lang="fr-CA" sz="2800" b="1" dirty="0"/>
            </a:br>
            <a:r>
              <a:rPr lang="fr-CA" sz="2800" b="1" dirty="0"/>
              <a:t> </a:t>
            </a:r>
            <a:r>
              <a:rPr lang="fr-CA" sz="2800" b="1" dirty="0" smtClean="0"/>
              <a:t>                           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       L’autre lui demande :</a:t>
            </a:r>
          </a:p>
          <a:p>
            <a:r>
              <a:rPr lang="fr-CA" sz="2800" b="1" dirty="0" smtClean="0"/>
              <a:t>                                    Que fait tu  là ?</a:t>
            </a:r>
          </a:p>
          <a:p>
            <a:r>
              <a:rPr lang="fr-CA" sz="2800" b="1" dirty="0" smtClean="0"/>
              <a:t>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         Je </a:t>
            </a:r>
            <a:r>
              <a:rPr lang="fr-CA" sz="2800" b="1" dirty="0"/>
              <a:t>saute un repas !</a:t>
            </a:r>
            <a:endParaRPr lang="fr-FR" sz="28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852" y="5101925"/>
            <a:ext cx="1131590" cy="150878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131" y="894588"/>
            <a:ext cx="1440161" cy="144016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3709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3060" y="188640"/>
            <a:ext cx="91039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/>
              <a:t>Un homme à longue barbe blanche consulte </a:t>
            </a:r>
            <a:r>
              <a:rPr lang="fr-CA" sz="2800" b="1" dirty="0" smtClean="0"/>
              <a:t>un psychiatre</a:t>
            </a:r>
            <a:r>
              <a:rPr lang="fr-CA" sz="2800" b="1" dirty="0"/>
              <a:t>. </a:t>
            </a:r>
            <a:r>
              <a:rPr lang="fr-CA" sz="2800" b="1" dirty="0" smtClean="0"/>
              <a:t>             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       Le </a:t>
            </a:r>
            <a:r>
              <a:rPr lang="fr-CA" sz="2800" b="1" dirty="0"/>
              <a:t>médecin l'accueille : </a:t>
            </a:r>
            <a:br>
              <a:rPr lang="fr-CA" sz="2800" b="1" dirty="0"/>
            </a:br>
            <a:endParaRPr lang="fr-CA" sz="2800" b="1" dirty="0"/>
          </a:p>
          <a:p>
            <a:r>
              <a:rPr lang="fr-CA" sz="2800" b="1" dirty="0" smtClean="0"/>
              <a:t> Je </a:t>
            </a:r>
            <a:r>
              <a:rPr lang="fr-CA" sz="2800" b="1" dirty="0"/>
              <a:t>ne connais pas encore vos problèmes, alors commencez </a:t>
            </a:r>
            <a:r>
              <a:rPr lang="fr-CA" sz="2800" b="1" dirty="0" smtClean="0"/>
              <a:t>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       par </a:t>
            </a:r>
            <a:r>
              <a:rPr lang="fr-CA" sz="2800" b="1" dirty="0"/>
              <a:t>le commencement ! </a:t>
            </a:r>
            <a:br>
              <a:rPr lang="fr-CA" sz="2800" b="1" dirty="0"/>
            </a:br>
            <a:endParaRPr lang="fr-CA" sz="2800" b="1" dirty="0" smtClean="0"/>
          </a:p>
          <a:p>
            <a:r>
              <a:rPr lang="fr-CA" sz="2800" b="1" dirty="0" smtClean="0"/>
              <a:t>                                Au commencement . . .</a:t>
            </a:r>
          </a:p>
          <a:p>
            <a:r>
              <a:rPr lang="fr-CA" sz="2800" b="1" dirty="0" smtClean="0"/>
              <a:t>                            je </a:t>
            </a:r>
            <a:r>
              <a:rPr lang="fr-CA" sz="2800" b="1" dirty="0"/>
              <a:t>créai le ciel et la terre…</a:t>
            </a: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0" y="5157192"/>
            <a:ext cx="10286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/>
              <a:t>   C'est </a:t>
            </a:r>
            <a:r>
              <a:rPr lang="fr-CA" sz="2800" b="1" dirty="0"/>
              <a:t>deux fous qui veulent jouer à cache-cache, le </a:t>
            </a:r>
            <a:r>
              <a:rPr lang="fr-CA" sz="2800" b="1" dirty="0" smtClean="0"/>
              <a:t>premier dit </a:t>
            </a:r>
            <a:r>
              <a:rPr lang="fr-CA" sz="2800" b="1" dirty="0"/>
              <a:t>: </a:t>
            </a:r>
            <a:br>
              <a:rPr lang="fr-CA" sz="2800" b="1" dirty="0"/>
            </a:br>
            <a:r>
              <a:rPr lang="fr-CA" sz="2800" b="1" dirty="0" smtClean="0"/>
              <a:t>            On </a:t>
            </a:r>
            <a:r>
              <a:rPr lang="fr-CA" sz="2800" b="1" dirty="0"/>
              <a:t>joue à cache-cache, mais si tu ne me trouves </a:t>
            </a:r>
            <a:r>
              <a:rPr lang="fr-CA" sz="2800" b="1" dirty="0" smtClean="0"/>
              <a:t>pas . . </a:t>
            </a:r>
          </a:p>
          <a:p>
            <a:r>
              <a:rPr lang="fr-CA" sz="2800" b="1" dirty="0" smtClean="0"/>
              <a:t>                                     je </a:t>
            </a:r>
            <a:r>
              <a:rPr lang="fr-CA" sz="2800" b="1" dirty="0"/>
              <a:t>suis caché dans le placard !</a:t>
            </a:r>
            <a:endParaRPr lang="fr-FR" sz="28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100" y="2295302"/>
            <a:ext cx="1750327" cy="143276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426" y="5849759"/>
            <a:ext cx="820573" cy="101204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14696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43100" y="567437"/>
            <a:ext cx="87439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/>
              <a:t>       Un </a:t>
            </a:r>
            <a:r>
              <a:rPr lang="fr-CA" sz="2800" b="1" dirty="0"/>
              <a:t>psychanalyste dit avec autorité à son client: </a:t>
            </a:r>
            <a:br>
              <a:rPr lang="fr-CA" sz="2800" b="1" dirty="0"/>
            </a:br>
            <a:r>
              <a:rPr lang="fr-CA" sz="2800" b="1" dirty="0" smtClean="0"/>
              <a:t>                   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Qu'est-ce </a:t>
            </a:r>
            <a:r>
              <a:rPr lang="fr-CA" sz="2800" b="1" dirty="0"/>
              <a:t>que ça veut dire, ça? </a:t>
            </a:r>
            <a:endParaRPr lang="fr-CA" sz="2800" b="1" dirty="0" smtClean="0"/>
          </a:p>
          <a:p>
            <a:endParaRPr lang="fr-CA" sz="2800" b="1" dirty="0" smtClean="0"/>
          </a:p>
          <a:p>
            <a:r>
              <a:rPr lang="fr-CA" sz="2800" b="1" dirty="0" smtClean="0"/>
              <a:t>Vous </a:t>
            </a:r>
            <a:r>
              <a:rPr lang="fr-CA" sz="2800" b="1" dirty="0"/>
              <a:t>n'avez aucune raison de penser que tout le monde </a:t>
            </a:r>
            <a:r>
              <a:rPr lang="fr-CA" sz="2800" b="1" dirty="0" smtClean="0"/>
              <a:t>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vous </a:t>
            </a:r>
            <a:r>
              <a:rPr lang="fr-CA" sz="2800" b="1" dirty="0"/>
              <a:t>prend pour un chien! </a:t>
            </a:r>
            <a:endParaRPr lang="fr-CA" sz="2800" b="1" dirty="0" smtClean="0"/>
          </a:p>
          <a:p>
            <a:r>
              <a:rPr lang="fr-CA" sz="2800" b="1" dirty="0" smtClean="0"/>
              <a:t>                                  Allez</a:t>
            </a:r>
            <a:r>
              <a:rPr lang="fr-CA" sz="2800" b="1" dirty="0"/>
              <a:t>, couché!</a:t>
            </a: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1543100" y="4437112"/>
            <a:ext cx="87439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b="1" dirty="0" smtClean="0"/>
              <a:t>    Deux </a:t>
            </a:r>
            <a:r>
              <a:rPr lang="fr-CA" sz="2800" b="1" dirty="0"/>
              <a:t>fous marchent ensemble sous un soleil ardent, </a:t>
            </a:r>
            <a:r>
              <a:rPr lang="fr-CA" sz="2800" b="1" dirty="0" smtClean="0"/>
              <a:t> </a:t>
            </a:r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           soudain </a:t>
            </a:r>
            <a:r>
              <a:rPr lang="fr-CA" sz="2800" b="1" dirty="0"/>
              <a:t>le premier s'écrit:</a:t>
            </a:r>
            <a:br>
              <a:rPr lang="fr-CA" sz="2800" b="1" dirty="0"/>
            </a:br>
            <a:endParaRPr lang="fr-CA" sz="2800" b="1" dirty="0" smtClean="0"/>
          </a:p>
          <a:p>
            <a:r>
              <a:rPr lang="fr-CA" sz="2800" b="1" dirty="0"/>
              <a:t> </a:t>
            </a:r>
            <a:r>
              <a:rPr lang="fr-CA" sz="2800" b="1" dirty="0" smtClean="0"/>
              <a:t>            </a:t>
            </a:r>
            <a:r>
              <a:rPr lang="fr-CA" sz="2800" b="1" dirty="0"/>
              <a:t>Mais dit donc ce soleil peut rendre fou...</a:t>
            </a:r>
            <a:endParaRPr lang="fr-FR" sz="28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75148" y="2780928"/>
            <a:ext cx="1296144" cy="126026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924" y="5157192"/>
            <a:ext cx="917848" cy="137677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98357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1092" y="620688"/>
            <a:ext cx="856895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dirty="0" smtClean="0"/>
              <a:t>           Cela </a:t>
            </a:r>
            <a:r>
              <a:rPr lang="fr-CA" b="1" dirty="0"/>
              <a:t>se passe dans un asile de fou, un inspecteur de </a:t>
            </a:r>
            <a:r>
              <a:rPr lang="fr-CA" b="1" dirty="0" smtClean="0"/>
              <a:t> </a:t>
            </a:r>
          </a:p>
          <a:p>
            <a:r>
              <a:rPr lang="fr-CA" b="1" dirty="0"/>
              <a:t> </a:t>
            </a:r>
            <a:r>
              <a:rPr lang="fr-CA" b="1" dirty="0" smtClean="0"/>
              <a:t>l'établissement </a:t>
            </a:r>
            <a:r>
              <a:rPr lang="fr-CA" b="1" dirty="0"/>
              <a:t>est avec le directeur de l'établissement, soudain </a:t>
            </a:r>
            <a:endParaRPr lang="fr-CA" b="1" dirty="0" smtClean="0"/>
          </a:p>
          <a:p>
            <a:r>
              <a:rPr lang="fr-CA" b="1" dirty="0" smtClean="0"/>
              <a:t>          dans </a:t>
            </a:r>
            <a:r>
              <a:rPr lang="fr-CA" b="1" dirty="0"/>
              <a:t>le couloir traverse un fou qui fait la locomotive </a:t>
            </a:r>
            <a:endParaRPr lang="fr-CA" b="1" dirty="0" smtClean="0"/>
          </a:p>
          <a:p>
            <a:r>
              <a:rPr lang="fr-CA" b="1" dirty="0" smtClean="0"/>
              <a:t>                  "</a:t>
            </a:r>
            <a:r>
              <a:rPr lang="fr-CA" b="1" dirty="0" err="1"/>
              <a:t>tchou</a:t>
            </a:r>
            <a:r>
              <a:rPr lang="fr-CA" b="1" dirty="0"/>
              <a:t> ...</a:t>
            </a:r>
            <a:r>
              <a:rPr lang="fr-CA" b="1" dirty="0" err="1"/>
              <a:t>tchou</a:t>
            </a:r>
            <a:r>
              <a:rPr lang="fr-CA" b="1" dirty="0"/>
              <a:t> ... </a:t>
            </a:r>
            <a:r>
              <a:rPr lang="fr-CA" b="1" dirty="0" err="1"/>
              <a:t>tchou</a:t>
            </a:r>
            <a:r>
              <a:rPr lang="fr-CA" b="1" dirty="0"/>
              <a:t>....</a:t>
            </a:r>
            <a:r>
              <a:rPr lang="fr-CA" b="1" dirty="0" err="1"/>
              <a:t>tchou</a:t>
            </a:r>
            <a:r>
              <a:rPr lang="fr-CA" b="1" dirty="0"/>
              <a:t>...</a:t>
            </a:r>
            <a:r>
              <a:rPr lang="fr-CA" b="1" dirty="0" err="1"/>
              <a:t>tchou</a:t>
            </a:r>
            <a:r>
              <a:rPr lang="fr-CA" b="1" dirty="0"/>
              <a:t>" </a:t>
            </a:r>
            <a:endParaRPr lang="fr-CA" b="1" dirty="0" smtClean="0"/>
          </a:p>
          <a:p>
            <a:r>
              <a:rPr lang="fr-CA" b="1" dirty="0" smtClean="0"/>
              <a:t>                                 avec </a:t>
            </a:r>
            <a:r>
              <a:rPr lang="fr-CA" b="1" dirty="0"/>
              <a:t>les bras et le sifflet.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/>
              <a:t> </a:t>
            </a:r>
            <a:r>
              <a:rPr lang="fr-CA" b="1" dirty="0" smtClean="0"/>
              <a:t>                                 L'inspecteur </a:t>
            </a:r>
            <a:r>
              <a:rPr lang="fr-CA" b="1" dirty="0"/>
              <a:t>dit alors : 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 smtClean="0"/>
              <a:t>       Ah</a:t>
            </a:r>
            <a:r>
              <a:rPr lang="fr-CA" b="1" dirty="0"/>
              <a:t>! c'est quand même triste de voir çà, n'est-ce pas </a:t>
            </a:r>
            <a:r>
              <a:rPr lang="fr-CA" b="1" dirty="0" smtClean="0"/>
              <a:t>? </a:t>
            </a:r>
          </a:p>
          <a:p>
            <a:endParaRPr lang="fr-CA" b="1" dirty="0"/>
          </a:p>
          <a:p>
            <a:r>
              <a:rPr lang="fr-CA" b="1" dirty="0" smtClean="0"/>
              <a:t>                             et </a:t>
            </a:r>
            <a:r>
              <a:rPr lang="fr-CA" b="1" dirty="0"/>
              <a:t>le directeur de répondre : </a:t>
            </a:r>
          </a:p>
          <a:p>
            <a:endParaRPr lang="fr-CA" b="1" dirty="0" smtClean="0"/>
          </a:p>
          <a:p>
            <a:r>
              <a:rPr lang="fr-CA" b="1" dirty="0" smtClean="0"/>
              <a:t>                                      </a:t>
            </a:r>
            <a:r>
              <a:rPr lang="fr-CA" sz="3200" b="1" dirty="0" smtClean="0"/>
              <a:t>Hé </a:t>
            </a:r>
            <a:r>
              <a:rPr lang="fr-CA" sz="3200" b="1" dirty="0"/>
              <a:t>oui hélas </a:t>
            </a:r>
            <a:r>
              <a:rPr lang="fr-CA" sz="3200" b="1" dirty="0" smtClean="0"/>
              <a:t>!</a:t>
            </a:r>
          </a:p>
          <a:p>
            <a:endParaRPr lang="fr-CA" b="1" dirty="0" smtClean="0"/>
          </a:p>
          <a:p>
            <a:r>
              <a:rPr lang="fr-CA" sz="2800" b="1" dirty="0"/>
              <a:t> </a:t>
            </a:r>
            <a:r>
              <a:rPr lang="fr-CA" sz="2800" b="1" dirty="0" smtClean="0"/>
              <a:t>   surtout </a:t>
            </a:r>
            <a:r>
              <a:rPr lang="fr-CA" sz="2800" b="1" dirty="0"/>
              <a:t>pour moi qui ne supporte pas la fumée</a:t>
            </a:r>
            <a:r>
              <a:rPr lang="fr-CA" sz="2800" b="1" dirty="0" smtClean="0"/>
              <a:t>...</a:t>
            </a:r>
            <a:endParaRPr lang="fr-FR" sz="2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884" y="1987261"/>
            <a:ext cx="1062038" cy="142875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92760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908720"/>
            <a:ext cx="711814" cy="6064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85" y="1515214"/>
            <a:ext cx="615035" cy="6064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15108" y="545719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dirty="0" smtClean="0"/>
              <a:t>       C'est </a:t>
            </a:r>
            <a:r>
              <a:rPr lang="fr-CA" b="1" dirty="0"/>
              <a:t>deux fous qui sont dans leur chambre, un des deux </a:t>
            </a:r>
            <a:r>
              <a:rPr lang="fr-CA" b="1" dirty="0" smtClean="0"/>
              <a:t> </a:t>
            </a:r>
          </a:p>
          <a:p>
            <a:r>
              <a:rPr lang="fr-CA" b="1" dirty="0"/>
              <a:t> </a:t>
            </a:r>
            <a:r>
              <a:rPr lang="fr-CA" b="1" dirty="0" smtClean="0"/>
              <a:t>                            regarde </a:t>
            </a:r>
            <a:r>
              <a:rPr lang="fr-CA" b="1" dirty="0"/>
              <a:t>par la fenêtre et dit : 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/>
              <a:t> </a:t>
            </a:r>
            <a:r>
              <a:rPr lang="fr-CA" b="1" dirty="0" smtClean="0"/>
              <a:t>                                   </a:t>
            </a:r>
            <a:r>
              <a:rPr lang="fr-CA" b="1" dirty="0"/>
              <a:t>Tiens la nuit tombe.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/>
              <a:t> </a:t>
            </a:r>
            <a:r>
              <a:rPr lang="fr-CA" b="1" dirty="0" smtClean="0"/>
              <a:t>                                     Et </a:t>
            </a:r>
            <a:r>
              <a:rPr lang="fr-CA" b="1" dirty="0"/>
              <a:t>l'autre répond : </a:t>
            </a:r>
            <a:br>
              <a:rPr lang="fr-CA" b="1" dirty="0"/>
            </a:br>
            <a:r>
              <a:rPr lang="fr-CA" b="1" dirty="0"/>
              <a:t> </a:t>
            </a:r>
            <a:r>
              <a:rPr lang="fr-CA" b="1" dirty="0" smtClean="0"/>
              <a:t>                                     Tant </a:t>
            </a:r>
            <a:r>
              <a:rPr lang="fr-CA" b="1" dirty="0"/>
              <a:t>pis pour elle !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1615108" y="4005064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b="1" dirty="0" smtClean="0"/>
              <a:t>       Un </a:t>
            </a:r>
            <a:r>
              <a:rPr lang="fr-CA" b="1" dirty="0"/>
              <a:t>homme a acheté une voiture, et il l'a enlevé les </a:t>
            </a:r>
            <a:r>
              <a:rPr lang="fr-CA" b="1" dirty="0" smtClean="0"/>
              <a:t>roues.</a:t>
            </a:r>
          </a:p>
          <a:p>
            <a:r>
              <a:rPr lang="fr-CA" b="1" dirty="0" smtClean="0"/>
              <a:t>                                Un </a:t>
            </a:r>
            <a:r>
              <a:rPr lang="fr-CA" b="1" dirty="0"/>
              <a:t>policier lui demande :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/>
              <a:t> </a:t>
            </a:r>
            <a:r>
              <a:rPr lang="fr-CA" b="1" dirty="0" smtClean="0"/>
              <a:t>              </a:t>
            </a:r>
            <a:r>
              <a:rPr lang="fr-CA" b="1" dirty="0"/>
              <a:t>Pourquoi as-tu enlevé les roues de ta voiture ?</a:t>
            </a:r>
            <a:br>
              <a:rPr lang="fr-CA" b="1" dirty="0"/>
            </a:br>
            <a:endParaRPr lang="fr-CA" b="1" dirty="0" smtClean="0"/>
          </a:p>
          <a:p>
            <a:r>
              <a:rPr lang="fr-CA" b="1" dirty="0"/>
              <a:t> </a:t>
            </a:r>
            <a:r>
              <a:rPr lang="fr-CA" b="1" dirty="0" smtClean="0"/>
              <a:t>                </a:t>
            </a:r>
            <a:r>
              <a:rPr lang="fr-CA" b="1" dirty="0"/>
              <a:t>Pour l'apprendre à marcher les pieds nus.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546" y="4687834"/>
            <a:ext cx="1243584" cy="151333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172" y="2180810"/>
            <a:ext cx="1629767" cy="101729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08806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4" y="1508181"/>
            <a:ext cx="565393" cy="54654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16" y="961634"/>
            <a:ext cx="565393" cy="546547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 bwMode="auto">
          <a:xfrm>
            <a:off x="1831132" y="692696"/>
            <a:ext cx="7704856" cy="5400600"/>
          </a:xfrm>
          <a:prstGeom prst="frame">
            <a:avLst/>
          </a:prstGeom>
          <a:solidFill>
            <a:schemeClr val="accent2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220" y="1508181"/>
            <a:ext cx="6120680" cy="3793027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385" y="2283298"/>
            <a:ext cx="1296553" cy="41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1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DROP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ROP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ROP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OP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OP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OP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OP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OP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OP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DROPS</Template>
  <TotalTime>81</TotalTime>
  <Words>254</Words>
  <Application>Microsoft Office PowerPoint</Application>
  <PresentationFormat>Diapositives 35 mm</PresentationFormat>
  <Paragraphs>70</Paragraphs>
  <Slides>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DROPS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2015-06-17T12:30:42Z</dcterms:created>
  <dcterms:modified xsi:type="dcterms:W3CDTF">2015-06-17T20:14:23Z</dcterms:modified>
</cp:coreProperties>
</file>