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2CE"/>
    <a:srgbClr val="F808A8"/>
    <a:srgbClr val="F3800D"/>
    <a:srgbClr val="F7A95B"/>
    <a:srgbClr val="F255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686" y="-64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ACDC-4764-4251-8CDF-298C2FD84710}" type="datetimeFigureOut">
              <a:rPr lang="fr-FR" smtClean="0"/>
              <a:pPr/>
              <a:t>26/08/2015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FEC25-956D-4C4A-B7EF-C7F6C8A8C3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ACDC-4764-4251-8CDF-298C2FD84710}" type="datetimeFigureOut">
              <a:rPr lang="fr-FR" smtClean="0"/>
              <a:pPr/>
              <a:t>26/08/2015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FEC25-956D-4C4A-B7EF-C7F6C8A8C3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ACDC-4764-4251-8CDF-298C2FD84710}" type="datetimeFigureOut">
              <a:rPr lang="fr-FR" smtClean="0"/>
              <a:pPr/>
              <a:t>26/08/2015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FEC25-956D-4C4A-B7EF-C7F6C8A8C3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ACDC-4764-4251-8CDF-298C2FD84710}" type="datetimeFigureOut">
              <a:rPr lang="fr-FR" smtClean="0"/>
              <a:pPr/>
              <a:t>26/08/2015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FEC25-956D-4C4A-B7EF-C7F6C8A8C3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ACDC-4764-4251-8CDF-298C2FD84710}" type="datetimeFigureOut">
              <a:rPr lang="fr-FR" smtClean="0"/>
              <a:pPr/>
              <a:t>26/08/2015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FEC25-956D-4C4A-B7EF-C7F6C8A8C3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ACDC-4764-4251-8CDF-298C2FD84710}" type="datetimeFigureOut">
              <a:rPr lang="fr-FR" smtClean="0"/>
              <a:pPr/>
              <a:t>26/08/2015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FEC25-956D-4C4A-B7EF-C7F6C8A8C3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ACDC-4764-4251-8CDF-298C2FD84710}" type="datetimeFigureOut">
              <a:rPr lang="fr-FR" smtClean="0"/>
              <a:pPr/>
              <a:t>26/08/2015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FEC25-956D-4C4A-B7EF-C7F6C8A8C3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ACDC-4764-4251-8CDF-298C2FD84710}" type="datetimeFigureOut">
              <a:rPr lang="fr-FR" smtClean="0"/>
              <a:pPr/>
              <a:t>26/08/2015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FEC25-956D-4C4A-B7EF-C7F6C8A8C3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ACDC-4764-4251-8CDF-298C2FD84710}" type="datetimeFigureOut">
              <a:rPr lang="fr-FR" smtClean="0"/>
              <a:pPr/>
              <a:t>26/08/2015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FEC25-956D-4C4A-B7EF-C7F6C8A8C3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ACDC-4764-4251-8CDF-298C2FD84710}" type="datetimeFigureOut">
              <a:rPr lang="fr-FR" smtClean="0"/>
              <a:pPr/>
              <a:t>26/08/2015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FEC25-956D-4C4A-B7EF-C7F6C8A8C3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ACDC-4764-4251-8CDF-298C2FD84710}" type="datetimeFigureOut">
              <a:rPr lang="fr-FR" smtClean="0"/>
              <a:pPr/>
              <a:t>26/08/2015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FEC25-956D-4C4A-B7EF-C7F6C8A8C3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9ACDC-4764-4251-8CDF-298C2FD84710}" type="datetimeFigureOut">
              <a:rPr lang="fr-FR" smtClean="0"/>
              <a:pPr/>
              <a:t>26/08/2015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FEC25-956D-4C4A-B7EF-C7F6C8A8C3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309530" y="3214686"/>
            <a:ext cx="9358378" cy="38164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600" spc="100" dirty="0" smtClean="0">
                <a:latin typeface="KartTitle" pitchFamily="2" charset="0"/>
              </a:rPr>
              <a:t>Bonjour et bravo à toi, [PSEUDO], tu as remporté la 1</a:t>
            </a:r>
            <a:r>
              <a:rPr lang="fr-FR" sz="1600" spc="100" baseline="30000" dirty="0" smtClean="0">
                <a:latin typeface="KartTitle" pitchFamily="2" charset="0"/>
              </a:rPr>
              <a:t>ère</a:t>
            </a:r>
            <a:r>
              <a:rPr lang="fr-FR" sz="1600" spc="100" dirty="0" smtClean="0">
                <a:latin typeface="KartTitle" pitchFamily="2" charset="0"/>
              </a:rPr>
              <a:t> place de l’Event Officiel « Course du Soleil » du Forum </a:t>
            </a:r>
            <a:r>
              <a:rPr lang="fr-FR" sz="1600" spc="100" dirty="0" err="1" smtClean="0">
                <a:latin typeface="KartTitle" pitchFamily="2" charset="0"/>
              </a:rPr>
              <a:t>LittleBigPlanet</a:t>
            </a:r>
            <a:r>
              <a:rPr lang="fr-FR" sz="1600" spc="100" dirty="0" smtClean="0">
                <a:latin typeface="KartTitle" pitchFamily="2" charset="0"/>
              </a:rPr>
              <a:t>-France ! </a:t>
            </a:r>
            <a:r>
              <a:rPr lang="fr-FR" sz="1600" dirty="0" smtClean="0">
                <a:latin typeface="KartTitle" pitchFamily="2" charset="0"/>
              </a:rPr>
              <a:t>Tu as donc amplement mérité ce porte-clefs </a:t>
            </a:r>
            <a:r>
              <a:rPr lang="fr-FR" sz="1600" dirty="0" err="1" smtClean="0">
                <a:latin typeface="KartTitle" pitchFamily="2" charset="0"/>
              </a:rPr>
              <a:t>Sackboy</a:t>
            </a:r>
            <a:r>
              <a:rPr lang="fr-FR" sz="1600" dirty="0" smtClean="0">
                <a:latin typeface="KartTitle" pitchFamily="2" charset="0"/>
              </a:rPr>
              <a:t>, représentant </a:t>
            </a:r>
            <a:r>
              <a:rPr lang="fr-FR" sz="1600" dirty="0" err="1" smtClean="0">
                <a:latin typeface="KartTitle" pitchFamily="2" charset="0"/>
              </a:rPr>
              <a:t>Galahad</a:t>
            </a:r>
            <a:r>
              <a:rPr lang="fr-FR" sz="1600" dirty="0" smtClean="0">
                <a:latin typeface="KartTitle" pitchFamily="2" charset="0"/>
              </a:rPr>
              <a:t> de The </a:t>
            </a:r>
            <a:r>
              <a:rPr lang="fr-FR" sz="1600" dirty="0" err="1" smtClean="0">
                <a:latin typeface="KartTitle" pitchFamily="2" charset="0"/>
              </a:rPr>
              <a:t>Order</a:t>
            </a:r>
            <a:r>
              <a:rPr lang="fr-FR" sz="1600" dirty="0" smtClean="0">
                <a:latin typeface="KartTitle" pitchFamily="2" charset="0"/>
              </a:rPr>
              <a:t> 1886 et offert par </a:t>
            </a:r>
            <a:r>
              <a:rPr lang="fr-FR" sz="1600" dirty="0" err="1" smtClean="0">
                <a:latin typeface="KartTitle" pitchFamily="2" charset="0"/>
              </a:rPr>
              <a:t>Mad_Lily</a:t>
            </a:r>
            <a:r>
              <a:rPr lang="fr-FR" sz="1600" dirty="0" smtClean="0">
                <a:latin typeface="KartTitle" pitchFamily="2" charset="0"/>
              </a:rPr>
              <a:t> (</a:t>
            </a:r>
            <a:r>
              <a:rPr lang="fr-FR" sz="1600" dirty="0" err="1" smtClean="0">
                <a:latin typeface="KartTitle" pitchFamily="2" charset="0"/>
              </a:rPr>
              <a:t>Community</a:t>
            </a:r>
            <a:r>
              <a:rPr lang="fr-FR" sz="1600" dirty="0" smtClean="0">
                <a:latin typeface="KartTitle" pitchFamily="2" charset="0"/>
              </a:rPr>
              <a:t> Manager Playstation). En espérant que tu l'apprécieras ! </a:t>
            </a:r>
            <a:endParaRPr lang="fr-FR" sz="1600" dirty="0" smtClean="0">
              <a:latin typeface="KartTitle" pitchFamily="2" charset="0"/>
            </a:endParaRPr>
          </a:p>
          <a:p>
            <a:pPr>
              <a:spcBef>
                <a:spcPts val="600"/>
              </a:spcBef>
            </a:pPr>
            <a:endParaRPr lang="fr-FR" sz="1600" spc="100" dirty="0" smtClean="0">
              <a:latin typeface="KartTitle" pitchFamily="2" charset="0"/>
            </a:endParaRPr>
          </a:p>
          <a:p>
            <a:pPr>
              <a:spcBef>
                <a:spcPts val="600"/>
              </a:spcBef>
            </a:pPr>
            <a:r>
              <a:rPr lang="fr-FR" sz="1600" spc="100" dirty="0" smtClean="0">
                <a:latin typeface="KartTitle" pitchFamily="2" charset="0"/>
              </a:rPr>
              <a:t>Si l’enveloppe se retrouve vide après que le Collectionneur soit passé y mettre la main, merci de contacter le Staff par MP sur « littlebigplanet-france.net » . </a:t>
            </a:r>
          </a:p>
          <a:p>
            <a:pPr>
              <a:spcBef>
                <a:spcPts val="600"/>
              </a:spcBef>
            </a:pPr>
            <a:endParaRPr lang="fr-FR" sz="1600" spc="100" dirty="0" smtClean="0">
              <a:latin typeface="KartTitle" pitchFamily="2" charset="0"/>
            </a:endParaRPr>
          </a:p>
          <a:p>
            <a:pPr>
              <a:spcBef>
                <a:spcPts val="600"/>
              </a:spcBef>
            </a:pPr>
            <a:r>
              <a:rPr lang="fr-FR" sz="1600" spc="100" dirty="0" smtClean="0">
                <a:latin typeface="KartTitle" pitchFamily="2" charset="0"/>
              </a:rPr>
              <a:t>Détail du cadeau: tête non-amovible, arme non-détachable</a:t>
            </a:r>
          </a:p>
          <a:p>
            <a:pPr algn="r">
              <a:spcBef>
                <a:spcPts val="600"/>
              </a:spcBef>
            </a:pPr>
            <a:endParaRPr lang="fr-FR" sz="1600" spc="100" dirty="0" smtClean="0">
              <a:latin typeface="KartTitle" pitchFamily="2" charset="0"/>
            </a:endParaRPr>
          </a:p>
          <a:p>
            <a:pPr algn="r">
              <a:spcBef>
                <a:spcPts val="600"/>
              </a:spcBef>
            </a:pPr>
            <a:r>
              <a:rPr lang="fr-FR" sz="1600" spc="100" dirty="0" smtClean="0">
                <a:latin typeface="KartTitle" pitchFamily="2" charset="0"/>
              </a:rPr>
              <a:t>  L’</a:t>
            </a:r>
            <a:r>
              <a:rPr lang="fr-FR" sz="1600" b="1" dirty="0" smtClean="0">
                <a:latin typeface="KartTitle" pitchFamily="2" charset="0"/>
              </a:rPr>
              <a:t>É</a:t>
            </a:r>
            <a:r>
              <a:rPr lang="fr-FR" sz="1600" spc="100" dirty="0" smtClean="0">
                <a:latin typeface="KartTitle" pitchFamily="2" charset="0"/>
              </a:rPr>
              <a:t>quipe du Staff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1266" name="Picture 2" descr="Forum de la Communauté Française sur LittleBigPla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5546" y="214290"/>
            <a:ext cx="4829554" cy="2214578"/>
          </a:xfrm>
          <a:prstGeom prst="rect">
            <a:avLst/>
          </a:prstGeom>
          <a:noFill/>
        </p:spPr>
      </p:pic>
      <p:pic>
        <p:nvPicPr>
          <p:cNvPr id="11268" name="Picture 4" descr="https://pbs.twimg.com/media/B-toPE9WsAADAf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3330" y="0"/>
            <a:ext cx="2760638" cy="2760638"/>
          </a:xfrm>
          <a:prstGeom prst="rect">
            <a:avLst/>
          </a:prstGeom>
          <a:noFill/>
        </p:spPr>
      </p:pic>
      <p:pic>
        <p:nvPicPr>
          <p:cNvPr id="11270" name="Picture 6" descr="http://i15.servimg.com/u/f15/15/88/90/69/mascot2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54" y="-285776"/>
            <a:ext cx="2278051" cy="3174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g-unleashed.com/upload/wallpapers/327.jpg"/>
          <p:cNvPicPr>
            <a:picLocks noChangeAspect="1" noChangeArrowheads="1"/>
          </p:cNvPicPr>
          <p:nvPr/>
        </p:nvPicPr>
        <p:blipFill>
          <a:blip r:embed="rId2"/>
          <a:srcRect b="4951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pic>
        <p:nvPicPr>
          <p:cNvPr id="11266" name="Picture 2" descr="Forum de la Communauté Française sur LittleBigPla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5546" y="214290"/>
            <a:ext cx="4829554" cy="2214578"/>
          </a:xfrm>
          <a:prstGeom prst="rect">
            <a:avLst/>
          </a:prstGeom>
          <a:noFill/>
        </p:spPr>
      </p:pic>
      <p:pic>
        <p:nvPicPr>
          <p:cNvPr id="11268" name="Picture 4" descr="https://pbs.twimg.com/media/B-toPE9WsAADAf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3330" y="0"/>
            <a:ext cx="2760638" cy="2760638"/>
          </a:xfrm>
          <a:prstGeom prst="rect">
            <a:avLst/>
          </a:prstGeom>
          <a:noFill/>
        </p:spPr>
      </p:pic>
      <p:pic>
        <p:nvPicPr>
          <p:cNvPr id="11270" name="Picture 6" descr="http://i15.servimg.com/u/f15/15/88/90/69/mascot2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654" y="-285776"/>
            <a:ext cx="2278051" cy="317451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309530" y="3214686"/>
            <a:ext cx="9358378" cy="381642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Bonjour et bravo à toi, [PSEUDO], tu as remporté la 1</a:t>
            </a:r>
            <a:r>
              <a:rPr lang="fr-FR" sz="1600" spc="100" baseline="30000" dirty="0" smtClean="0">
                <a:solidFill>
                  <a:schemeClr val="bg1"/>
                </a:solidFill>
                <a:latin typeface="KartTitle" pitchFamily="2" charset="0"/>
              </a:rPr>
              <a:t>ère</a:t>
            </a: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 place de l’Event Officiel « Course du Soleil » du Forum </a:t>
            </a:r>
            <a:r>
              <a:rPr lang="fr-FR" sz="1600" spc="100" dirty="0" err="1" smtClean="0">
                <a:solidFill>
                  <a:schemeClr val="bg1"/>
                </a:solidFill>
                <a:latin typeface="KartTitle" pitchFamily="2" charset="0"/>
              </a:rPr>
              <a:t>LittleBigPlanet</a:t>
            </a: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-France ! 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Tu as donc amplement mérité ce porte-clefs 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Sackboy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, représentant 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Galahad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 de The 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Order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 1886 et offert par 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Mad_Lily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 (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Community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 Manager Playstation). En espérant que tu l'apprécieras ! </a:t>
            </a:r>
            <a:endParaRPr lang="fr-FR" sz="1600" dirty="0" smtClean="0">
              <a:solidFill>
                <a:schemeClr val="bg1"/>
              </a:solidFill>
              <a:latin typeface="KartTitle" pitchFamily="2" charset="0"/>
            </a:endParaRPr>
          </a:p>
          <a:p>
            <a:pPr>
              <a:spcBef>
                <a:spcPts val="600"/>
              </a:spcBef>
            </a:pPr>
            <a:endParaRPr lang="fr-FR" sz="1600" spc="100" dirty="0" smtClean="0">
              <a:solidFill>
                <a:schemeClr val="bg1"/>
              </a:solidFill>
              <a:latin typeface="KartTitle" pitchFamily="2" charset="0"/>
            </a:endParaRPr>
          </a:p>
          <a:p>
            <a:pPr>
              <a:spcBef>
                <a:spcPts val="600"/>
              </a:spcBef>
            </a:pP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Si l’enveloppe se retrouve vide après que le Collectionneur soit passé y mettre la main, merci de contacter le Staff par MP sur « littlebigplanet-france.net » . </a:t>
            </a:r>
          </a:p>
          <a:p>
            <a:pPr>
              <a:spcBef>
                <a:spcPts val="600"/>
              </a:spcBef>
            </a:pPr>
            <a:endParaRPr lang="fr-FR" sz="1600" spc="100" dirty="0" smtClean="0">
              <a:solidFill>
                <a:schemeClr val="bg1"/>
              </a:solidFill>
              <a:latin typeface="KartTitle" pitchFamily="2" charset="0"/>
            </a:endParaRPr>
          </a:p>
          <a:p>
            <a:pPr>
              <a:spcBef>
                <a:spcPts val="600"/>
              </a:spcBef>
            </a:pP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Détail du cadeau: tête non-amovible, arme non-détachable</a:t>
            </a:r>
          </a:p>
          <a:p>
            <a:pPr algn="r">
              <a:spcBef>
                <a:spcPts val="600"/>
              </a:spcBef>
            </a:pPr>
            <a:endParaRPr lang="fr-FR" sz="1600" spc="100" dirty="0" smtClean="0">
              <a:solidFill>
                <a:schemeClr val="bg1"/>
              </a:solidFill>
              <a:latin typeface="KartTitle" pitchFamily="2" charset="0"/>
            </a:endParaRPr>
          </a:p>
          <a:p>
            <a:pPr algn="r">
              <a:spcBef>
                <a:spcPts val="600"/>
              </a:spcBef>
            </a:pP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  L’</a:t>
            </a:r>
            <a:r>
              <a:rPr lang="fr-FR" sz="1600" b="1" dirty="0" smtClean="0">
                <a:solidFill>
                  <a:schemeClr val="bg1"/>
                </a:solidFill>
                <a:latin typeface="KartTitle" pitchFamily="2" charset="0"/>
              </a:rPr>
              <a:t>É</a:t>
            </a: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quipe du Staff</a:t>
            </a:r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91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Forum de la Communauté Française sur LittleBigPla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5546" y="214290"/>
            <a:ext cx="4829554" cy="2214578"/>
          </a:xfrm>
          <a:prstGeom prst="rect">
            <a:avLst/>
          </a:prstGeom>
          <a:noFill/>
        </p:spPr>
      </p:pic>
      <p:pic>
        <p:nvPicPr>
          <p:cNvPr id="11268" name="Picture 4" descr="https://pbs.twimg.com/media/B-toPE9WsAADAf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3330" y="0"/>
            <a:ext cx="2760638" cy="2760638"/>
          </a:xfrm>
          <a:prstGeom prst="rect">
            <a:avLst/>
          </a:prstGeom>
          <a:noFill/>
        </p:spPr>
      </p:pic>
      <p:pic>
        <p:nvPicPr>
          <p:cNvPr id="11270" name="Picture 6" descr="http://i15.servimg.com/u/f15/15/88/90/69/mascot2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654" y="-285776"/>
            <a:ext cx="2278051" cy="317451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309530" y="3214686"/>
            <a:ext cx="9358378" cy="381642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Bonjour et bravo à toi, [PSEUDO], tu as remporté la 1</a:t>
            </a:r>
            <a:r>
              <a:rPr lang="fr-FR" sz="1600" spc="100" baseline="30000" dirty="0" smtClean="0">
                <a:solidFill>
                  <a:schemeClr val="bg1"/>
                </a:solidFill>
                <a:latin typeface="KartTitle" pitchFamily="2" charset="0"/>
              </a:rPr>
              <a:t>ère</a:t>
            </a: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 place de l’Event Officiel « Course du Soleil » du Forum </a:t>
            </a:r>
            <a:r>
              <a:rPr lang="fr-FR" sz="1600" spc="100" dirty="0" err="1" smtClean="0">
                <a:solidFill>
                  <a:schemeClr val="bg1"/>
                </a:solidFill>
                <a:latin typeface="KartTitle" pitchFamily="2" charset="0"/>
              </a:rPr>
              <a:t>LittleBigPlanet</a:t>
            </a: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-France ! 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Tu as donc amplement mérité ce porte-clefs 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Sackboy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, représentant 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Galahad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 de The 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Order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 1886 et offert par 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Mad_Lily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 (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Community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 Manager Playstation). En espérant que tu l'apprécieras ! </a:t>
            </a:r>
            <a:endParaRPr lang="fr-FR" sz="1600" dirty="0" smtClean="0">
              <a:solidFill>
                <a:schemeClr val="bg1"/>
              </a:solidFill>
              <a:latin typeface="KartTitle" pitchFamily="2" charset="0"/>
            </a:endParaRPr>
          </a:p>
          <a:p>
            <a:pPr>
              <a:spcBef>
                <a:spcPts val="600"/>
              </a:spcBef>
            </a:pPr>
            <a:endParaRPr lang="fr-FR" sz="1600" spc="100" dirty="0" smtClean="0">
              <a:solidFill>
                <a:schemeClr val="bg1"/>
              </a:solidFill>
              <a:latin typeface="KartTitle" pitchFamily="2" charset="0"/>
            </a:endParaRPr>
          </a:p>
          <a:p>
            <a:pPr>
              <a:spcBef>
                <a:spcPts val="600"/>
              </a:spcBef>
            </a:pP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Si l’enveloppe se retrouve vide après que le Collectionneur soit passé y mettre la main, merci de contacter le Staff par MP sur « littlebigplanet-france.net » . </a:t>
            </a:r>
          </a:p>
          <a:p>
            <a:pPr>
              <a:spcBef>
                <a:spcPts val="600"/>
              </a:spcBef>
            </a:pPr>
            <a:endParaRPr lang="fr-FR" sz="1600" spc="100" dirty="0" smtClean="0">
              <a:solidFill>
                <a:schemeClr val="bg1"/>
              </a:solidFill>
              <a:latin typeface="KartTitle" pitchFamily="2" charset="0"/>
            </a:endParaRPr>
          </a:p>
          <a:p>
            <a:pPr>
              <a:spcBef>
                <a:spcPts val="600"/>
              </a:spcBef>
            </a:pP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Détail du cadeau: tête non-amovible, arme non-détachable</a:t>
            </a:r>
          </a:p>
          <a:p>
            <a:pPr algn="r">
              <a:spcBef>
                <a:spcPts val="600"/>
              </a:spcBef>
            </a:pPr>
            <a:endParaRPr lang="fr-FR" sz="1600" spc="100" dirty="0" smtClean="0">
              <a:solidFill>
                <a:schemeClr val="bg1"/>
              </a:solidFill>
              <a:latin typeface="KartTitle" pitchFamily="2" charset="0"/>
            </a:endParaRPr>
          </a:p>
          <a:p>
            <a:pPr algn="r">
              <a:spcBef>
                <a:spcPts val="600"/>
              </a:spcBef>
            </a:pP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  L’</a:t>
            </a:r>
            <a:r>
              <a:rPr lang="fr-FR" sz="1600" b="1" dirty="0" smtClean="0">
                <a:solidFill>
                  <a:schemeClr val="bg1"/>
                </a:solidFill>
                <a:latin typeface="KartTitle" pitchFamily="2" charset="0"/>
              </a:rPr>
              <a:t>É</a:t>
            </a: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quipe du Staff</a:t>
            </a:r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thisismyjoystick.com/wp-content/uploads/2012/03/LittleBigPlanet-2-wallpaper-1920x1080.jpg"/>
          <p:cNvPicPr>
            <a:picLocks noChangeAspect="1" noChangeArrowheads="1"/>
          </p:cNvPicPr>
          <p:nvPr/>
        </p:nvPicPr>
        <p:blipFill>
          <a:blip r:embed="rId2"/>
          <a:srcRect r="16634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pic>
        <p:nvPicPr>
          <p:cNvPr id="11266" name="Picture 2" descr="Forum de la Communauté Française sur LittleBigPla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5546" y="214290"/>
            <a:ext cx="4829554" cy="2214578"/>
          </a:xfrm>
          <a:prstGeom prst="rect">
            <a:avLst/>
          </a:prstGeom>
          <a:noFill/>
        </p:spPr>
      </p:pic>
      <p:pic>
        <p:nvPicPr>
          <p:cNvPr id="11268" name="Picture 4" descr="https://pbs.twimg.com/media/B-toPE9WsAADAf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3330" y="0"/>
            <a:ext cx="2760638" cy="2760638"/>
          </a:xfrm>
          <a:prstGeom prst="rect">
            <a:avLst/>
          </a:prstGeom>
          <a:noFill/>
        </p:spPr>
      </p:pic>
      <p:pic>
        <p:nvPicPr>
          <p:cNvPr id="11270" name="Picture 6" descr="http://i15.servimg.com/u/f15/15/88/90/69/mascot2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654" y="-285776"/>
            <a:ext cx="2278051" cy="317451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309530" y="3214686"/>
            <a:ext cx="9358378" cy="381642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Bonjour et bravo à toi, [PSEUDO], tu as remporté la 1</a:t>
            </a:r>
            <a:r>
              <a:rPr lang="fr-FR" sz="1600" spc="100" baseline="30000" dirty="0" smtClean="0">
                <a:solidFill>
                  <a:schemeClr val="bg1"/>
                </a:solidFill>
                <a:latin typeface="KartTitle" pitchFamily="2" charset="0"/>
              </a:rPr>
              <a:t>ère</a:t>
            </a: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 place de l’Event Officiel « Course du Soleil » du Forum </a:t>
            </a:r>
            <a:r>
              <a:rPr lang="fr-FR" sz="1600" spc="100" dirty="0" err="1" smtClean="0">
                <a:solidFill>
                  <a:schemeClr val="bg1"/>
                </a:solidFill>
                <a:latin typeface="KartTitle" pitchFamily="2" charset="0"/>
              </a:rPr>
              <a:t>LittleBigPlanet</a:t>
            </a: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-France ! 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Tu as donc amplement mérité ce porte-clefs 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Sackboy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, représentant 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Galahad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 de The 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Order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 1886 et offert par 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Mad_Lily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 (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Community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 Manager Playstation). En espérant que tu l'apprécieras ! </a:t>
            </a:r>
            <a:endParaRPr lang="fr-FR" sz="1600" dirty="0" smtClean="0">
              <a:solidFill>
                <a:schemeClr val="bg1"/>
              </a:solidFill>
              <a:latin typeface="KartTitle" pitchFamily="2" charset="0"/>
            </a:endParaRPr>
          </a:p>
          <a:p>
            <a:pPr>
              <a:spcBef>
                <a:spcPts val="600"/>
              </a:spcBef>
            </a:pPr>
            <a:endParaRPr lang="fr-FR" sz="1600" spc="100" dirty="0" smtClean="0">
              <a:solidFill>
                <a:schemeClr val="bg1"/>
              </a:solidFill>
              <a:latin typeface="KartTitle" pitchFamily="2" charset="0"/>
            </a:endParaRPr>
          </a:p>
          <a:p>
            <a:pPr>
              <a:spcBef>
                <a:spcPts val="600"/>
              </a:spcBef>
            </a:pP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Si l’enveloppe se retrouve vide après que le Collectionneur soit passé y mettre la main, merci de contacter le Staff par MP sur « littlebigplanet-france.net » . </a:t>
            </a:r>
          </a:p>
          <a:p>
            <a:pPr>
              <a:spcBef>
                <a:spcPts val="600"/>
              </a:spcBef>
            </a:pPr>
            <a:endParaRPr lang="fr-FR" sz="1600" spc="100" dirty="0" smtClean="0">
              <a:solidFill>
                <a:schemeClr val="bg1"/>
              </a:solidFill>
              <a:latin typeface="KartTitle" pitchFamily="2" charset="0"/>
            </a:endParaRPr>
          </a:p>
          <a:p>
            <a:pPr>
              <a:spcBef>
                <a:spcPts val="600"/>
              </a:spcBef>
            </a:pP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Détail du cadeau: tête non-amovible, arme non-détachable</a:t>
            </a:r>
          </a:p>
          <a:p>
            <a:pPr algn="r">
              <a:spcBef>
                <a:spcPts val="600"/>
              </a:spcBef>
            </a:pPr>
            <a:endParaRPr lang="fr-FR" sz="1600" spc="100" dirty="0" smtClean="0">
              <a:solidFill>
                <a:schemeClr val="bg1"/>
              </a:solidFill>
              <a:latin typeface="KartTitle" pitchFamily="2" charset="0"/>
            </a:endParaRPr>
          </a:p>
          <a:p>
            <a:pPr algn="r">
              <a:spcBef>
                <a:spcPts val="600"/>
              </a:spcBef>
            </a:pP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  L’</a:t>
            </a:r>
            <a:r>
              <a:rPr lang="fr-FR" sz="1600" b="1" dirty="0" smtClean="0">
                <a:solidFill>
                  <a:schemeClr val="bg1"/>
                </a:solidFill>
                <a:latin typeface="KartTitle" pitchFamily="2" charset="0"/>
              </a:rPr>
              <a:t>É</a:t>
            </a: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quipe du Staff</a:t>
            </a:r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g-unleashed.com/upload/wallpapers/327.jpg"/>
          <p:cNvPicPr>
            <a:picLocks noChangeAspect="1" noChangeArrowheads="1"/>
          </p:cNvPicPr>
          <p:nvPr/>
        </p:nvPicPr>
        <p:blipFill>
          <a:blip r:embed="rId2"/>
          <a:srcRect b="4951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pic>
        <p:nvPicPr>
          <p:cNvPr id="11266" name="Picture 2" descr="Forum de la Communauté Française sur LittleBigPla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5546" y="214290"/>
            <a:ext cx="4829554" cy="2214578"/>
          </a:xfrm>
          <a:prstGeom prst="rect">
            <a:avLst/>
          </a:prstGeom>
          <a:noFill/>
        </p:spPr>
      </p:pic>
      <p:pic>
        <p:nvPicPr>
          <p:cNvPr id="11268" name="Picture 4" descr="https://pbs.twimg.com/media/B-toPE9WsAADAf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3330" y="0"/>
            <a:ext cx="2760638" cy="2760638"/>
          </a:xfrm>
          <a:prstGeom prst="rect">
            <a:avLst/>
          </a:prstGeom>
          <a:noFill/>
        </p:spPr>
      </p:pic>
      <p:pic>
        <p:nvPicPr>
          <p:cNvPr id="11270" name="Picture 6" descr="http://i15.servimg.com/u/f15/15/88/90/69/mascot2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654" y="-285776"/>
            <a:ext cx="2278051" cy="317451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309530" y="3214686"/>
            <a:ext cx="9358378" cy="381642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Bonjour et bravo à toi, [PSEUDO], tu as remporté la 1</a:t>
            </a:r>
            <a:r>
              <a:rPr lang="fr-FR" sz="1600" spc="100" baseline="30000" dirty="0" smtClean="0">
                <a:solidFill>
                  <a:schemeClr val="bg1"/>
                </a:solidFill>
                <a:latin typeface="KartTitle" pitchFamily="2" charset="0"/>
              </a:rPr>
              <a:t>ère</a:t>
            </a: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 place de l’Event Officiel « Course du Soleil » du Forum </a:t>
            </a:r>
            <a:r>
              <a:rPr lang="fr-FR" sz="1600" spc="100" dirty="0" err="1" smtClean="0">
                <a:solidFill>
                  <a:schemeClr val="bg1"/>
                </a:solidFill>
                <a:latin typeface="KartTitle" pitchFamily="2" charset="0"/>
              </a:rPr>
              <a:t>LittleBigPlanet</a:t>
            </a: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-France ! 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Tu as donc amplement mérité ce porte-clefs 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Sackboy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, représentant 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Galahad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 de The 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Order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 1886 et offert par 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Mad_Lily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 (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Community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 Manager Playstation). En espérant que tu l'apprécieras ! </a:t>
            </a:r>
            <a:endParaRPr lang="fr-FR" sz="1600" dirty="0" smtClean="0">
              <a:solidFill>
                <a:schemeClr val="bg1"/>
              </a:solidFill>
              <a:latin typeface="KartTitle" pitchFamily="2" charset="0"/>
            </a:endParaRPr>
          </a:p>
          <a:p>
            <a:pPr>
              <a:spcBef>
                <a:spcPts val="600"/>
              </a:spcBef>
            </a:pPr>
            <a:endParaRPr lang="fr-FR" sz="1600" spc="100" dirty="0" smtClean="0">
              <a:solidFill>
                <a:schemeClr val="bg1"/>
              </a:solidFill>
              <a:latin typeface="KartTitle" pitchFamily="2" charset="0"/>
            </a:endParaRPr>
          </a:p>
          <a:p>
            <a:pPr>
              <a:spcBef>
                <a:spcPts val="600"/>
              </a:spcBef>
            </a:pP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Si l’enveloppe se retrouve vide après que le Collectionneur soit passé y mettre la main, merci de contacter le Staff par MP sur « littlebigplanet-france.net » . </a:t>
            </a:r>
          </a:p>
          <a:p>
            <a:pPr>
              <a:spcBef>
                <a:spcPts val="600"/>
              </a:spcBef>
            </a:pPr>
            <a:endParaRPr lang="fr-FR" sz="1600" spc="100" dirty="0" smtClean="0">
              <a:solidFill>
                <a:schemeClr val="bg1"/>
              </a:solidFill>
              <a:latin typeface="KartTitle" pitchFamily="2" charset="0"/>
            </a:endParaRPr>
          </a:p>
          <a:p>
            <a:pPr>
              <a:spcBef>
                <a:spcPts val="600"/>
              </a:spcBef>
            </a:pP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Détail du cadeau: tête non-amovible, arme non-détachable</a:t>
            </a:r>
          </a:p>
          <a:p>
            <a:pPr algn="r">
              <a:spcBef>
                <a:spcPts val="600"/>
              </a:spcBef>
            </a:pPr>
            <a:endParaRPr lang="fr-FR" sz="1600" spc="100" dirty="0" smtClean="0">
              <a:solidFill>
                <a:schemeClr val="bg1"/>
              </a:solidFill>
              <a:latin typeface="KartTitle" pitchFamily="2" charset="0"/>
            </a:endParaRPr>
          </a:p>
          <a:p>
            <a:pPr algn="r">
              <a:spcBef>
                <a:spcPts val="600"/>
              </a:spcBef>
            </a:pP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  L’</a:t>
            </a:r>
            <a:r>
              <a:rPr lang="fr-FR" sz="1600" b="1" dirty="0" smtClean="0">
                <a:solidFill>
                  <a:schemeClr val="bg1"/>
                </a:solidFill>
                <a:latin typeface="KartTitle" pitchFamily="2" charset="0"/>
              </a:rPr>
              <a:t>É</a:t>
            </a: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quipe du Staff</a:t>
            </a:r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yoanu.com/wp-content/uploads/2015/04/little-big-planet-2-wallpaper-awesome-photos-c6fvtd8g.png"/>
          <p:cNvPicPr>
            <a:picLocks noChangeAspect="1" noChangeArrowheads="1"/>
          </p:cNvPicPr>
          <p:nvPr/>
        </p:nvPicPr>
        <p:blipFill>
          <a:blip r:embed="rId2"/>
          <a:srcRect r="12140"/>
          <a:stretch>
            <a:fillRect/>
          </a:stretch>
        </p:blipFill>
        <p:spPr bwMode="auto">
          <a:xfrm>
            <a:off x="-261974" y="0"/>
            <a:ext cx="10167974" cy="6858000"/>
          </a:xfrm>
          <a:prstGeom prst="rect">
            <a:avLst/>
          </a:prstGeom>
          <a:noFill/>
        </p:spPr>
      </p:pic>
      <p:pic>
        <p:nvPicPr>
          <p:cNvPr id="11266" name="Picture 2" descr="Forum de la Communauté Française sur LittleBigPla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5546" y="214290"/>
            <a:ext cx="4829554" cy="2214578"/>
          </a:xfrm>
          <a:prstGeom prst="rect">
            <a:avLst/>
          </a:prstGeom>
          <a:noFill/>
        </p:spPr>
      </p:pic>
      <p:pic>
        <p:nvPicPr>
          <p:cNvPr id="11268" name="Picture 4" descr="https://pbs.twimg.com/media/B-toPE9WsAADAf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3330" y="0"/>
            <a:ext cx="2760638" cy="2760638"/>
          </a:xfrm>
          <a:prstGeom prst="rect">
            <a:avLst/>
          </a:prstGeom>
          <a:noFill/>
        </p:spPr>
      </p:pic>
      <p:pic>
        <p:nvPicPr>
          <p:cNvPr id="11270" name="Picture 6" descr="http://i15.servimg.com/u/f15/15/88/90/69/mascot2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654" y="-285776"/>
            <a:ext cx="2278051" cy="317451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309530" y="3214686"/>
            <a:ext cx="9358378" cy="381642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Bonjour et bravo à toi, [PSEUDO], tu as remporté la 1</a:t>
            </a:r>
            <a:r>
              <a:rPr lang="fr-FR" sz="1600" spc="100" baseline="30000" dirty="0" smtClean="0">
                <a:solidFill>
                  <a:schemeClr val="bg1"/>
                </a:solidFill>
                <a:latin typeface="KartTitle" pitchFamily="2" charset="0"/>
              </a:rPr>
              <a:t>ère</a:t>
            </a: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 place de l’Event Officiel « Course du Soleil » du Forum </a:t>
            </a:r>
            <a:r>
              <a:rPr lang="fr-FR" sz="1600" spc="100" dirty="0" err="1" smtClean="0">
                <a:solidFill>
                  <a:schemeClr val="bg1"/>
                </a:solidFill>
                <a:latin typeface="KartTitle" pitchFamily="2" charset="0"/>
              </a:rPr>
              <a:t>LittleBigPlanet</a:t>
            </a: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-France ! 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Tu as donc amplement mérité ce porte-clefs 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Sackboy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, représentant 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Galahad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 de The 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Order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 1886 et offert par 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Mad_Lily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 (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Community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 Manager Playstation). En espérant que tu l'apprécieras ! </a:t>
            </a:r>
            <a:endParaRPr lang="fr-FR" sz="1600" dirty="0" smtClean="0">
              <a:solidFill>
                <a:schemeClr val="bg1"/>
              </a:solidFill>
              <a:latin typeface="KartTitle" pitchFamily="2" charset="0"/>
            </a:endParaRPr>
          </a:p>
          <a:p>
            <a:pPr>
              <a:spcBef>
                <a:spcPts val="600"/>
              </a:spcBef>
            </a:pPr>
            <a:endParaRPr lang="fr-FR" sz="1600" spc="100" dirty="0" smtClean="0">
              <a:solidFill>
                <a:schemeClr val="bg1"/>
              </a:solidFill>
              <a:latin typeface="KartTitle" pitchFamily="2" charset="0"/>
            </a:endParaRPr>
          </a:p>
          <a:p>
            <a:pPr>
              <a:spcBef>
                <a:spcPts val="600"/>
              </a:spcBef>
            </a:pP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Si l’enveloppe se retrouve vide après que le Collectionneur soit passé y mettre la main, merci de contacter le Staff par MP sur « littlebigplanet-france.net » . </a:t>
            </a:r>
          </a:p>
          <a:p>
            <a:pPr>
              <a:spcBef>
                <a:spcPts val="600"/>
              </a:spcBef>
            </a:pPr>
            <a:endParaRPr lang="fr-FR" sz="1600" spc="100" dirty="0" smtClean="0">
              <a:solidFill>
                <a:schemeClr val="bg1"/>
              </a:solidFill>
              <a:latin typeface="KartTitle" pitchFamily="2" charset="0"/>
            </a:endParaRPr>
          </a:p>
          <a:p>
            <a:pPr>
              <a:spcBef>
                <a:spcPts val="600"/>
              </a:spcBef>
            </a:pP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Détail du cadeau: tête non-amovible, arme non-détachable</a:t>
            </a:r>
          </a:p>
          <a:p>
            <a:pPr algn="r">
              <a:spcBef>
                <a:spcPts val="600"/>
              </a:spcBef>
            </a:pPr>
            <a:endParaRPr lang="fr-FR" sz="1600" spc="100" dirty="0" smtClean="0">
              <a:solidFill>
                <a:schemeClr val="bg1"/>
              </a:solidFill>
              <a:latin typeface="KartTitle" pitchFamily="2" charset="0"/>
            </a:endParaRPr>
          </a:p>
          <a:p>
            <a:pPr algn="r">
              <a:spcBef>
                <a:spcPts val="600"/>
              </a:spcBef>
            </a:pP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  L’</a:t>
            </a:r>
            <a:r>
              <a:rPr lang="fr-FR" sz="1600" b="1" dirty="0" smtClean="0">
                <a:solidFill>
                  <a:schemeClr val="bg1"/>
                </a:solidFill>
                <a:latin typeface="KartTitle" pitchFamily="2" charset="0"/>
              </a:rPr>
              <a:t>É</a:t>
            </a: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quipe du Staff</a:t>
            </a:r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ps4home.com/wp-content/uploads/2014/11/little-big-planet-3-ps4-wallpapers.jpg"/>
          <p:cNvPicPr>
            <a:picLocks noChangeAspect="1" noChangeArrowheads="1"/>
          </p:cNvPicPr>
          <p:nvPr/>
        </p:nvPicPr>
        <p:blipFill>
          <a:blip r:embed="rId2"/>
          <a:srcRect l="10335" r="8550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pic>
        <p:nvPicPr>
          <p:cNvPr id="11266" name="Picture 2" descr="Forum de la Communauté Française sur LittleBigPla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5546" y="214290"/>
            <a:ext cx="4829554" cy="2214578"/>
          </a:xfrm>
          <a:prstGeom prst="rect">
            <a:avLst/>
          </a:prstGeom>
          <a:noFill/>
        </p:spPr>
      </p:pic>
      <p:pic>
        <p:nvPicPr>
          <p:cNvPr id="11268" name="Picture 4" descr="https://pbs.twimg.com/media/B-toPE9WsAADAf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3330" y="0"/>
            <a:ext cx="2760638" cy="2760638"/>
          </a:xfrm>
          <a:prstGeom prst="rect">
            <a:avLst/>
          </a:prstGeom>
          <a:noFill/>
        </p:spPr>
      </p:pic>
      <p:pic>
        <p:nvPicPr>
          <p:cNvPr id="11270" name="Picture 6" descr="http://i15.servimg.com/u/f15/15/88/90/69/mascot2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654" y="-285776"/>
            <a:ext cx="2278051" cy="317451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309530" y="3214687"/>
            <a:ext cx="9358378" cy="3262432"/>
          </a:xfrm>
          <a:prstGeom prst="rect">
            <a:avLst/>
          </a:prstGeom>
          <a:solidFill>
            <a:schemeClr val="tx1">
              <a:alpha val="31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Bonjour et bravo à toi, [PSEUDO], tu as remporté la 1</a:t>
            </a:r>
            <a:r>
              <a:rPr lang="fr-FR" sz="1600" spc="100" baseline="30000" dirty="0" smtClean="0">
                <a:solidFill>
                  <a:schemeClr val="bg1"/>
                </a:solidFill>
                <a:latin typeface="KartTitle" pitchFamily="2" charset="0"/>
              </a:rPr>
              <a:t>ère</a:t>
            </a: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 place de l’Event Officiel « Course du Soleil » du Forum </a:t>
            </a:r>
            <a:r>
              <a:rPr lang="fr-FR" sz="1600" spc="100" dirty="0" err="1" smtClean="0">
                <a:solidFill>
                  <a:schemeClr val="bg1"/>
                </a:solidFill>
                <a:latin typeface="KartTitle" pitchFamily="2" charset="0"/>
              </a:rPr>
              <a:t>LittleBigPlanet</a:t>
            </a: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-France ! 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Tu as donc amplement mérité ce porte-clefs 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Sackboy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, représentant 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Galahad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 de The 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Order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 1886 et offert par 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Mad_Lily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 (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Community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 Manager Playstation). En espérant que tu l'apprécieras ! </a:t>
            </a:r>
            <a:endParaRPr lang="fr-FR" sz="1600" dirty="0" smtClean="0">
              <a:solidFill>
                <a:schemeClr val="bg1"/>
              </a:solidFill>
              <a:latin typeface="KartTitle" pitchFamily="2" charset="0"/>
            </a:endParaRPr>
          </a:p>
          <a:p>
            <a:pPr>
              <a:spcBef>
                <a:spcPts val="600"/>
              </a:spcBef>
            </a:pPr>
            <a:endParaRPr lang="fr-FR" sz="1600" spc="100" dirty="0" smtClean="0">
              <a:solidFill>
                <a:schemeClr val="bg1"/>
              </a:solidFill>
              <a:latin typeface="KartTitle" pitchFamily="2" charset="0"/>
            </a:endParaRPr>
          </a:p>
          <a:p>
            <a:pPr>
              <a:spcBef>
                <a:spcPts val="600"/>
              </a:spcBef>
            </a:pP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Si l’enveloppe se retrouve vide après que le Collectionneur soit passé y mettre la main, merci de contacter le Staff par MP sur « littlebigplanet-france.net » . </a:t>
            </a:r>
          </a:p>
          <a:p>
            <a:pPr>
              <a:spcBef>
                <a:spcPts val="600"/>
              </a:spcBef>
            </a:pPr>
            <a:endParaRPr lang="fr-FR" sz="1600" spc="100" dirty="0" smtClean="0">
              <a:solidFill>
                <a:schemeClr val="bg1"/>
              </a:solidFill>
              <a:latin typeface="KartTitle" pitchFamily="2" charset="0"/>
            </a:endParaRPr>
          </a:p>
          <a:p>
            <a:pPr>
              <a:spcBef>
                <a:spcPts val="600"/>
              </a:spcBef>
            </a:pP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Détail du cadeau: tête non-amovible, arme non-détachable</a:t>
            </a:r>
          </a:p>
          <a:p>
            <a:pPr algn="r">
              <a:spcBef>
                <a:spcPts val="600"/>
              </a:spcBef>
            </a:pPr>
            <a:endParaRPr lang="fr-FR" sz="1600" spc="100" dirty="0" smtClean="0">
              <a:solidFill>
                <a:schemeClr val="bg1"/>
              </a:solidFill>
              <a:latin typeface="KartTitle" pitchFamily="2" charset="0"/>
            </a:endParaRPr>
          </a:p>
          <a:p>
            <a:pPr algn="r">
              <a:spcBef>
                <a:spcPts val="600"/>
              </a:spcBef>
            </a:pP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  L’</a:t>
            </a:r>
            <a:r>
              <a:rPr lang="fr-FR" sz="1600" b="1" dirty="0" smtClean="0">
                <a:solidFill>
                  <a:schemeClr val="bg1"/>
                </a:solidFill>
                <a:latin typeface="KartTitle" pitchFamily="2" charset="0"/>
              </a:rPr>
              <a:t>É</a:t>
            </a: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quipe du Staff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hdwallpapers.in/walls/littlebigplanet-wide.jpg"/>
          <p:cNvPicPr>
            <a:picLocks noChangeAspect="1" noChangeArrowheads="1"/>
          </p:cNvPicPr>
          <p:nvPr/>
        </p:nvPicPr>
        <p:blipFill>
          <a:blip r:embed="rId2"/>
          <a:srcRect l="4339" r="5409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pic>
        <p:nvPicPr>
          <p:cNvPr id="11266" name="Picture 2" descr="Forum de la Communauté Française sur LittleBigPla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5546" y="214290"/>
            <a:ext cx="4829554" cy="2214578"/>
          </a:xfrm>
          <a:prstGeom prst="rect">
            <a:avLst/>
          </a:prstGeom>
          <a:noFill/>
        </p:spPr>
      </p:pic>
      <p:pic>
        <p:nvPicPr>
          <p:cNvPr id="11268" name="Picture 4" descr="https://pbs.twimg.com/media/B-toPE9WsAADAf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3330" y="0"/>
            <a:ext cx="2760638" cy="2760638"/>
          </a:xfrm>
          <a:prstGeom prst="rect">
            <a:avLst/>
          </a:prstGeom>
          <a:noFill/>
        </p:spPr>
      </p:pic>
      <p:pic>
        <p:nvPicPr>
          <p:cNvPr id="11270" name="Picture 6" descr="http://i15.servimg.com/u/f15/15/88/90/69/mascot2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654" y="-285776"/>
            <a:ext cx="2278051" cy="317451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309530" y="3214686"/>
            <a:ext cx="9358378" cy="3262432"/>
          </a:xfrm>
          <a:prstGeom prst="rect">
            <a:avLst/>
          </a:prstGeom>
          <a:solidFill>
            <a:schemeClr val="tx1">
              <a:alpha val="16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Bonjour et bravo à toi, [PSEUDO], tu as remporté la 1</a:t>
            </a:r>
            <a:r>
              <a:rPr lang="fr-FR" sz="1600" spc="100" baseline="30000" dirty="0" smtClean="0">
                <a:solidFill>
                  <a:schemeClr val="bg1"/>
                </a:solidFill>
                <a:latin typeface="KartTitle" pitchFamily="2" charset="0"/>
              </a:rPr>
              <a:t>ère</a:t>
            </a: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 place de l’Event Officiel « Course du Soleil » du Forum </a:t>
            </a:r>
            <a:r>
              <a:rPr lang="fr-FR" sz="1600" spc="100" dirty="0" err="1" smtClean="0">
                <a:solidFill>
                  <a:schemeClr val="bg1"/>
                </a:solidFill>
                <a:latin typeface="KartTitle" pitchFamily="2" charset="0"/>
              </a:rPr>
              <a:t>LittleBigPlanet</a:t>
            </a: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-France ! 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Tu as donc amplement mérité ce porte-clefs 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Sackboy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, représentant 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Galahad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 de The 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Order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 1886 et offert par 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Mad_Lily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 (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Community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 Manager Playstation). En espérant que tu l'apprécieras ! </a:t>
            </a:r>
            <a:endParaRPr lang="fr-FR" sz="1600" dirty="0" smtClean="0">
              <a:solidFill>
                <a:schemeClr val="bg1"/>
              </a:solidFill>
              <a:latin typeface="KartTitle" pitchFamily="2" charset="0"/>
            </a:endParaRPr>
          </a:p>
          <a:p>
            <a:pPr>
              <a:spcBef>
                <a:spcPts val="600"/>
              </a:spcBef>
            </a:pPr>
            <a:endParaRPr lang="fr-FR" sz="1600" spc="100" dirty="0" smtClean="0">
              <a:solidFill>
                <a:schemeClr val="bg1"/>
              </a:solidFill>
              <a:latin typeface="KartTitle" pitchFamily="2" charset="0"/>
            </a:endParaRPr>
          </a:p>
          <a:p>
            <a:pPr>
              <a:spcBef>
                <a:spcPts val="600"/>
              </a:spcBef>
            </a:pP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Si l’enveloppe se retrouve vide après que le Collectionneur soit passé y mettre la main, merci de contacter le Staff par MP sur « littlebigplanet-france.net » . </a:t>
            </a:r>
          </a:p>
          <a:p>
            <a:pPr>
              <a:spcBef>
                <a:spcPts val="600"/>
              </a:spcBef>
            </a:pPr>
            <a:endParaRPr lang="fr-FR" sz="1600" spc="100" dirty="0" smtClean="0">
              <a:solidFill>
                <a:schemeClr val="bg1"/>
              </a:solidFill>
              <a:latin typeface="KartTitle" pitchFamily="2" charset="0"/>
            </a:endParaRPr>
          </a:p>
          <a:p>
            <a:pPr>
              <a:spcBef>
                <a:spcPts val="600"/>
              </a:spcBef>
            </a:pP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Détail du cadeau: tête non-amovible, arme non-détachable</a:t>
            </a:r>
          </a:p>
          <a:p>
            <a:pPr algn="r">
              <a:spcBef>
                <a:spcPts val="600"/>
              </a:spcBef>
            </a:pPr>
            <a:endParaRPr lang="fr-FR" sz="1600" spc="100" dirty="0" smtClean="0">
              <a:solidFill>
                <a:schemeClr val="bg1"/>
              </a:solidFill>
              <a:latin typeface="KartTitle" pitchFamily="2" charset="0"/>
            </a:endParaRPr>
          </a:p>
          <a:p>
            <a:pPr algn="r">
              <a:spcBef>
                <a:spcPts val="600"/>
              </a:spcBef>
            </a:pP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  L’</a:t>
            </a:r>
            <a:r>
              <a:rPr lang="fr-FR" sz="1600" b="1" dirty="0" smtClean="0">
                <a:solidFill>
                  <a:schemeClr val="bg1"/>
                </a:solidFill>
                <a:latin typeface="KartTitle" pitchFamily="2" charset="0"/>
              </a:rPr>
              <a:t>É</a:t>
            </a: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quipe du Staff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allpaper-jeux-video.le-blog-du-geek.com/imgs/littlebigplanet/wallpaper-littlebigplanet-48.jpg"/>
          <p:cNvPicPr>
            <a:picLocks noChangeAspect="1" noChangeArrowheads="1"/>
          </p:cNvPicPr>
          <p:nvPr/>
        </p:nvPicPr>
        <p:blipFill>
          <a:blip r:embed="rId2"/>
          <a:srcRect r="31364" b="15385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pic>
        <p:nvPicPr>
          <p:cNvPr id="11266" name="Picture 2" descr="Forum de la Communauté Française sur LittleBigPla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5546" y="214290"/>
            <a:ext cx="4829554" cy="2214578"/>
          </a:xfrm>
          <a:prstGeom prst="rect">
            <a:avLst/>
          </a:prstGeom>
          <a:noFill/>
        </p:spPr>
      </p:pic>
      <p:pic>
        <p:nvPicPr>
          <p:cNvPr id="11268" name="Picture 4" descr="https://pbs.twimg.com/media/B-toPE9WsAADAf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3330" y="0"/>
            <a:ext cx="2760638" cy="2760638"/>
          </a:xfrm>
          <a:prstGeom prst="rect">
            <a:avLst/>
          </a:prstGeom>
          <a:noFill/>
        </p:spPr>
      </p:pic>
      <p:pic>
        <p:nvPicPr>
          <p:cNvPr id="11270" name="Picture 6" descr="http://i15.servimg.com/u/f15/15/88/90/69/mascot2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654" y="-285776"/>
            <a:ext cx="2278051" cy="317451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309530" y="3214686"/>
            <a:ext cx="9358378" cy="3262432"/>
          </a:xfrm>
          <a:prstGeom prst="rect">
            <a:avLst/>
          </a:prstGeom>
          <a:solidFill>
            <a:schemeClr val="tx1">
              <a:alpha val="17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Bonjour et bravo à toi, [PSEUDO], tu as remporté la 1</a:t>
            </a:r>
            <a:r>
              <a:rPr lang="fr-FR" sz="1600" spc="100" baseline="30000" dirty="0" smtClean="0">
                <a:solidFill>
                  <a:schemeClr val="bg1"/>
                </a:solidFill>
                <a:latin typeface="KartTitle" pitchFamily="2" charset="0"/>
              </a:rPr>
              <a:t>ère</a:t>
            </a: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 place de l’Event Officiel « Course du Soleil » du Forum </a:t>
            </a:r>
            <a:r>
              <a:rPr lang="fr-FR" sz="1600" spc="100" dirty="0" err="1" smtClean="0">
                <a:solidFill>
                  <a:schemeClr val="bg1"/>
                </a:solidFill>
                <a:latin typeface="KartTitle" pitchFamily="2" charset="0"/>
              </a:rPr>
              <a:t>LittleBigPlanet</a:t>
            </a: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-France ! 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Tu as donc amplement mérité ce porte-clefs 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Sackboy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, représentant 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Galahad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 de The 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Order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 1886 et offert par 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Mad_Lily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 (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Community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 Manager Playstation). En espérant que tu l'apprécieras ! </a:t>
            </a:r>
            <a:endParaRPr lang="fr-FR" sz="1600" dirty="0" smtClean="0">
              <a:solidFill>
                <a:schemeClr val="bg1"/>
              </a:solidFill>
              <a:latin typeface="KartTitle" pitchFamily="2" charset="0"/>
            </a:endParaRPr>
          </a:p>
          <a:p>
            <a:pPr>
              <a:spcBef>
                <a:spcPts val="600"/>
              </a:spcBef>
            </a:pPr>
            <a:endParaRPr lang="fr-FR" sz="1600" spc="100" dirty="0" smtClean="0">
              <a:solidFill>
                <a:schemeClr val="bg1"/>
              </a:solidFill>
              <a:latin typeface="KartTitle" pitchFamily="2" charset="0"/>
            </a:endParaRPr>
          </a:p>
          <a:p>
            <a:pPr>
              <a:spcBef>
                <a:spcPts val="600"/>
              </a:spcBef>
            </a:pP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Si l’enveloppe se retrouve vide après que le Collectionneur soit passé y mettre la main, merci de contacter le Staff par MP sur « littlebigplanet-france.net » . </a:t>
            </a:r>
          </a:p>
          <a:p>
            <a:pPr>
              <a:spcBef>
                <a:spcPts val="600"/>
              </a:spcBef>
            </a:pPr>
            <a:endParaRPr lang="fr-FR" sz="1600" spc="100" dirty="0" smtClean="0">
              <a:solidFill>
                <a:schemeClr val="bg1"/>
              </a:solidFill>
              <a:latin typeface="KartTitle" pitchFamily="2" charset="0"/>
            </a:endParaRPr>
          </a:p>
          <a:p>
            <a:pPr>
              <a:spcBef>
                <a:spcPts val="600"/>
              </a:spcBef>
            </a:pP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Détail du cadeau: tête non-amovible, arme non-détachable</a:t>
            </a:r>
          </a:p>
          <a:p>
            <a:pPr algn="r">
              <a:spcBef>
                <a:spcPts val="600"/>
              </a:spcBef>
            </a:pPr>
            <a:endParaRPr lang="fr-FR" sz="1600" spc="100" dirty="0" smtClean="0">
              <a:solidFill>
                <a:schemeClr val="bg1"/>
              </a:solidFill>
              <a:latin typeface="KartTitle" pitchFamily="2" charset="0"/>
            </a:endParaRPr>
          </a:p>
          <a:p>
            <a:pPr algn="r">
              <a:spcBef>
                <a:spcPts val="600"/>
              </a:spcBef>
            </a:pP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  L’</a:t>
            </a:r>
            <a:r>
              <a:rPr lang="fr-FR" sz="1600" b="1" dirty="0" smtClean="0">
                <a:solidFill>
                  <a:schemeClr val="bg1"/>
                </a:solidFill>
                <a:latin typeface="KartTitle" pitchFamily="2" charset="0"/>
              </a:rPr>
              <a:t>É</a:t>
            </a: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quipe du Staff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g-unleashed.com/upload/wallpapers/327.jpg"/>
          <p:cNvPicPr>
            <a:picLocks noChangeAspect="1" noChangeArrowheads="1"/>
          </p:cNvPicPr>
          <p:nvPr/>
        </p:nvPicPr>
        <p:blipFill>
          <a:blip r:embed="rId2"/>
          <a:srcRect b="4951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pic>
        <p:nvPicPr>
          <p:cNvPr id="11266" name="Picture 2" descr="Forum de la Communauté Française sur LittleBigPla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5546" y="214290"/>
            <a:ext cx="4829554" cy="2214578"/>
          </a:xfrm>
          <a:prstGeom prst="rect">
            <a:avLst/>
          </a:prstGeom>
          <a:noFill/>
        </p:spPr>
      </p:pic>
      <p:pic>
        <p:nvPicPr>
          <p:cNvPr id="11268" name="Picture 4" descr="https://pbs.twimg.com/media/B-toPE9WsAADAf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3330" y="0"/>
            <a:ext cx="2760638" cy="2760638"/>
          </a:xfrm>
          <a:prstGeom prst="rect">
            <a:avLst/>
          </a:prstGeom>
          <a:noFill/>
        </p:spPr>
      </p:pic>
      <p:pic>
        <p:nvPicPr>
          <p:cNvPr id="11270" name="Picture 6" descr="http://i15.servimg.com/u/f15/15/88/90/69/mascot2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654" y="-285776"/>
            <a:ext cx="2278051" cy="317451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309530" y="3214686"/>
            <a:ext cx="9358378" cy="381642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Bonjour et bravo à toi, [PSEUDO], tu as remporté la 1</a:t>
            </a:r>
            <a:r>
              <a:rPr lang="fr-FR" sz="1600" spc="100" baseline="30000" dirty="0" smtClean="0">
                <a:solidFill>
                  <a:schemeClr val="bg1"/>
                </a:solidFill>
                <a:latin typeface="KartTitle" pitchFamily="2" charset="0"/>
              </a:rPr>
              <a:t>ère</a:t>
            </a: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 place de l’Event Officiel « Course du Soleil » du Forum </a:t>
            </a:r>
            <a:r>
              <a:rPr lang="fr-FR" sz="1600" spc="100" dirty="0" err="1" smtClean="0">
                <a:solidFill>
                  <a:schemeClr val="bg1"/>
                </a:solidFill>
                <a:latin typeface="KartTitle" pitchFamily="2" charset="0"/>
              </a:rPr>
              <a:t>LittleBigPlanet</a:t>
            </a: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-France ! 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Tu as donc amplement mérité ce porte-clefs 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Sackboy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, représentant 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Galahad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 de The 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Order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 1886 et offert par 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Mad_Lily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 (</a:t>
            </a:r>
            <a:r>
              <a:rPr lang="fr-FR" sz="1600" dirty="0" err="1" smtClean="0">
                <a:solidFill>
                  <a:schemeClr val="bg1"/>
                </a:solidFill>
                <a:latin typeface="KartTitle" pitchFamily="2" charset="0"/>
              </a:rPr>
              <a:t>Community</a:t>
            </a:r>
            <a:r>
              <a:rPr lang="fr-FR" sz="1600" dirty="0" smtClean="0">
                <a:solidFill>
                  <a:schemeClr val="bg1"/>
                </a:solidFill>
                <a:latin typeface="KartTitle" pitchFamily="2" charset="0"/>
              </a:rPr>
              <a:t> Manager Playstation). En espérant que tu l'apprécieras ! </a:t>
            </a:r>
            <a:endParaRPr lang="fr-FR" sz="1600" dirty="0" smtClean="0">
              <a:solidFill>
                <a:schemeClr val="bg1"/>
              </a:solidFill>
              <a:latin typeface="KartTitle" pitchFamily="2" charset="0"/>
            </a:endParaRPr>
          </a:p>
          <a:p>
            <a:pPr>
              <a:spcBef>
                <a:spcPts val="600"/>
              </a:spcBef>
            </a:pPr>
            <a:endParaRPr lang="fr-FR" sz="1600" spc="100" dirty="0" smtClean="0">
              <a:solidFill>
                <a:schemeClr val="bg1"/>
              </a:solidFill>
              <a:latin typeface="KartTitle" pitchFamily="2" charset="0"/>
            </a:endParaRPr>
          </a:p>
          <a:p>
            <a:pPr>
              <a:spcBef>
                <a:spcPts val="600"/>
              </a:spcBef>
            </a:pP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Si l’enveloppe se retrouve vide après que le Collectionneur soit passé y mettre la main, merci de contacter le Staff par MP sur « littlebigplanet-france.net » . </a:t>
            </a:r>
          </a:p>
          <a:p>
            <a:pPr>
              <a:spcBef>
                <a:spcPts val="600"/>
              </a:spcBef>
            </a:pPr>
            <a:endParaRPr lang="fr-FR" sz="1600" spc="100" dirty="0" smtClean="0">
              <a:solidFill>
                <a:schemeClr val="bg1"/>
              </a:solidFill>
              <a:latin typeface="KartTitle" pitchFamily="2" charset="0"/>
            </a:endParaRPr>
          </a:p>
          <a:p>
            <a:pPr>
              <a:spcBef>
                <a:spcPts val="600"/>
              </a:spcBef>
            </a:pP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Détail du cadeau: tête non-amovible, arme non-détachable</a:t>
            </a:r>
          </a:p>
          <a:p>
            <a:pPr algn="r">
              <a:spcBef>
                <a:spcPts val="600"/>
              </a:spcBef>
            </a:pPr>
            <a:endParaRPr lang="fr-FR" sz="1600" spc="100" dirty="0" smtClean="0">
              <a:solidFill>
                <a:schemeClr val="bg1"/>
              </a:solidFill>
              <a:latin typeface="KartTitle" pitchFamily="2" charset="0"/>
            </a:endParaRPr>
          </a:p>
          <a:p>
            <a:pPr algn="r">
              <a:spcBef>
                <a:spcPts val="600"/>
              </a:spcBef>
            </a:pP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  L’</a:t>
            </a:r>
            <a:r>
              <a:rPr lang="fr-FR" sz="1600" b="1" dirty="0" smtClean="0">
                <a:solidFill>
                  <a:schemeClr val="bg1"/>
                </a:solidFill>
                <a:latin typeface="KartTitle" pitchFamily="2" charset="0"/>
              </a:rPr>
              <a:t>É</a:t>
            </a:r>
            <a:r>
              <a:rPr lang="fr-FR" sz="1600" spc="100" dirty="0" smtClean="0">
                <a:solidFill>
                  <a:schemeClr val="bg1"/>
                </a:solidFill>
                <a:latin typeface="KartTitle" pitchFamily="2" charset="0"/>
              </a:rPr>
              <a:t>quipe du Staff</a:t>
            </a:r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190</Words>
  <Application>Microsoft Office PowerPoint</Application>
  <PresentationFormat>Format A4 (210 x 297 mm)</PresentationFormat>
  <Paragraphs>70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Kenann</dc:creator>
  <cp:lastModifiedBy>Kenann</cp:lastModifiedBy>
  <cp:revision>11</cp:revision>
  <dcterms:created xsi:type="dcterms:W3CDTF">2015-08-26T01:36:59Z</dcterms:created>
  <dcterms:modified xsi:type="dcterms:W3CDTF">2015-08-26T17:20:29Z</dcterms:modified>
</cp:coreProperties>
</file>