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86" r:id="rId6"/>
    <p:sldId id="293" r:id="rId7"/>
    <p:sldId id="292" r:id="rId8"/>
    <p:sldId id="294" r:id="rId9"/>
    <p:sldId id="291" r:id="rId10"/>
    <p:sldId id="289" r:id="rId11"/>
    <p:sldId id="295" r:id="rId12"/>
    <p:sldId id="261" r:id="rId13"/>
    <p:sldId id="262" r:id="rId14"/>
    <p:sldId id="263" r:id="rId15"/>
    <p:sldId id="266" r:id="rId16"/>
    <p:sldId id="268" r:id="rId17"/>
    <p:sldId id="269" r:id="rId18"/>
    <p:sldId id="272" r:id="rId19"/>
    <p:sldId id="274" r:id="rId20"/>
    <p:sldId id="271" r:id="rId21"/>
    <p:sldId id="273" r:id="rId22"/>
    <p:sldId id="275" r:id="rId23"/>
    <p:sldId id="277" r:id="rId24"/>
    <p:sldId id="278" r:id="rId25"/>
    <p:sldId id="281" r:id="rId26"/>
    <p:sldId id="280" r:id="rId27"/>
    <p:sldId id="279" r:id="rId28"/>
    <p:sldId id="283" r:id="rId29"/>
    <p:sldId id="285" r:id="rId30"/>
    <p:sldId id="282" r:id="rId31"/>
    <p:sldId id="284" r:id="rId32"/>
    <p:sldId id="296" r:id="rId33"/>
    <p:sldId id="290" r:id="rId34"/>
    <p:sldId id="297" r:id="rId35"/>
    <p:sldId id="288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660"/>
  </p:normalViewPr>
  <p:slideViewPr>
    <p:cSldViewPr>
      <p:cViewPr>
        <p:scale>
          <a:sx n="70" d="100"/>
          <a:sy n="70" d="100"/>
        </p:scale>
        <p:origin x="-1362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EAE55-7D4D-4BDA-9983-EF05E2F94BC3}" type="datetimeFigureOut">
              <a:rPr lang="fr-FR" smtClean="0"/>
              <a:t>29/07/2015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F7978-E786-4362-B1C9-4A4077935C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65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F7978-E786-4362-B1C9-4A4077935CD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115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F7978-E786-4362-B1C9-4A4077935CD4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602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69AF7-9D5A-4BF7-9485-49191A0AB1DC}" type="datetimeFigureOut">
              <a:rPr lang="fr-FR" smtClean="0"/>
              <a:t>29/07/2015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4010-54B8-4097-A592-3D15A08C94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976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69AF7-9D5A-4BF7-9485-49191A0AB1DC}" type="datetimeFigureOut">
              <a:rPr lang="fr-FR" smtClean="0"/>
              <a:t>29/07/2015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4010-54B8-4097-A592-3D15A08C94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251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69AF7-9D5A-4BF7-9485-49191A0AB1DC}" type="datetimeFigureOut">
              <a:rPr lang="fr-FR" smtClean="0"/>
              <a:t>29/07/2015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4010-54B8-4097-A592-3D15A08C94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32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69AF7-9D5A-4BF7-9485-49191A0AB1DC}" type="datetimeFigureOut">
              <a:rPr lang="fr-FR" smtClean="0"/>
              <a:t>29/07/2015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4010-54B8-4097-A592-3D15A08C94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01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69AF7-9D5A-4BF7-9485-49191A0AB1DC}" type="datetimeFigureOut">
              <a:rPr lang="fr-FR" smtClean="0"/>
              <a:t>29/07/2015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4010-54B8-4097-A592-3D15A08C94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186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69AF7-9D5A-4BF7-9485-49191A0AB1DC}" type="datetimeFigureOut">
              <a:rPr lang="fr-FR" smtClean="0"/>
              <a:t>29/07/2015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4010-54B8-4097-A592-3D15A08C94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260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69AF7-9D5A-4BF7-9485-49191A0AB1DC}" type="datetimeFigureOut">
              <a:rPr lang="fr-FR" smtClean="0"/>
              <a:t>29/07/2015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4010-54B8-4097-A592-3D15A08C94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314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69AF7-9D5A-4BF7-9485-49191A0AB1DC}" type="datetimeFigureOut">
              <a:rPr lang="fr-FR" smtClean="0"/>
              <a:t>29/07/2015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4010-54B8-4097-A592-3D15A08C94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0188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69AF7-9D5A-4BF7-9485-49191A0AB1DC}" type="datetimeFigureOut">
              <a:rPr lang="fr-FR" smtClean="0"/>
              <a:t>29/07/2015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4010-54B8-4097-A592-3D15A08C94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95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69AF7-9D5A-4BF7-9485-49191A0AB1DC}" type="datetimeFigureOut">
              <a:rPr lang="fr-FR" smtClean="0"/>
              <a:t>29/07/2015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4010-54B8-4097-A592-3D15A08C94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33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69AF7-9D5A-4BF7-9485-49191A0AB1DC}" type="datetimeFigureOut">
              <a:rPr lang="fr-FR" smtClean="0"/>
              <a:t>29/07/2015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4010-54B8-4097-A592-3D15A08C94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335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69AF7-9D5A-4BF7-9485-49191A0AB1DC}" type="datetimeFigureOut">
              <a:rPr lang="fr-FR" smtClean="0"/>
              <a:t>29/07/2015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04010-54B8-4097-A592-3D15A08C94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292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30" name="Picture 6" descr="http://www.the-walls.net/wp-content/uploads/2013/05/Vegeta-Son-Goku-Trunks-Son-Gohan-Piccolo-Dragon-Ball-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ignette4.wikia.nocookie.net/dragonball/images/e/ef/DBZ.png/revision/latest?cb=20120921154234&amp;path-prefix=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62003"/>
            <a:ext cx="6192688" cy="191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27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d.readmanga.ru/uploads/pics/00/09/355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07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ecx.images-amazon.com/images/I/715L4D-S%2BN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44" y="0"/>
            <a:ext cx="4468323" cy="695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81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5.mangareader.net/clover-tetsuhiro-hirakawa/1/clover-tetsuhiro-hirakawa-31729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872" y="-766425"/>
            <a:ext cx="14473608" cy="847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://www.manga-news.com/public/images/vols/clover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45"/>
            <a:ext cx="4082896" cy="680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6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images.forwallpaper.com/files/thumbs/preview/20/206737__fairy-tail-best-team_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0173226" cy="714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Florent\Desktop\a_team_by_axone213-d58gebf copi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089"/>
            <a:ext cx="10159301" cy="713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47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548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90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orent\Desktop\1494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881" y="0"/>
            <a:ext cx="11020521" cy="688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angacity.org/logos/z6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842" y="5483596"/>
            <a:ext cx="2780440" cy="107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cons.iconarchive.com/icons/mirella-gabriele/valentine/256/Heart-red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622">
            <a:off x="8490561" y="223334"/>
            <a:ext cx="478964" cy="47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17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0" y="-819472"/>
            <a:ext cx="9310976" cy="767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9" descr="http://www.mangacity.org/logos/z108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1" descr="http://www.mangacity.org/logos/z108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62" name="Picture 14" descr="C:\Users\Florent\Desktop\z108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270" y="-102969"/>
            <a:ext cx="60102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73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Florent\Desktop\2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636" y="-27384"/>
            <a:ext cx="11344276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52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uryou-anime-wallpaper.net/wallpapers/school-days-315-wall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69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ados.fr/1/bd-manga/images-angel-beats/photo/hd/7157753715/2531236baa/images-angel-beats-nakamura-yurippe-tachibana-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4.picturepush.com/photo/a/14057352/img/Others/Angel-Beats!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3286522" cy="86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45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log.ac-rouen.fr/lyc-jean-rostand-journal-du-lycee/files/2012/11/Sakurasou.no_.Pet_.na_.Kanojo.full_.1300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240" y="0"/>
            <a:ext cx="96872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fc00.deviantart.net/fs70/f/2013/252/a/1/sakurasou_no_pet_na_kanojo___logo___render_by_vurdalak84-d6lmp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1915"/>
            <a:ext cx="2566889" cy="74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72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orent\Desktop\Fond d'écran\naruto-wallpaper-18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016" cy="687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ignette1.wikia.nocookie.net/cartoonnetwork/images/f/f7/Naruto_Logo.gif/revision/latest?cb=201205070720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48680"/>
            <a:ext cx="2632876" cy="111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95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ageresource.com/wallpapers/wallpaper/great-teacher-onizuka-completed_6162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834" y="-1725"/>
            <a:ext cx="9374833" cy="703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49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wall88.com/519094b65b754105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116632"/>
            <a:ext cx="11292936" cy="635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osmoanime.com/download/images/sword-art-online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197308"/>
            <a:ext cx="3415605" cy="17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78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imgbase.info/images/safe-wallpapers/anime/sword_art_online/22018_sword_art_onlin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http://www.imgbase.info/images/safe-wallpapers/anime/sword_art_online/22018_sword_art_onlin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6" descr="http://www.imgbase.info/images/safe-wallpapers/anime/sword_art_online/22018_sword_art_onlin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" name="Picture 2" descr="http://p1.pichost.me/i/22/14510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roduct.kaze.fr/kaze/blue_exorcist/family_logo/anime/web/logo_be_400x200.png?r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006886"/>
            <a:ext cx="3456384" cy="95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40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5.fanpop.com/image/photos/31000000/Guilty-Crown-Wallpaper-sakura_shaoran-31047647-900-6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56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420" y="0"/>
            <a:ext cx="9544390" cy="686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sd-g1.archive-host.com/membres/images/1023b0a8542a45374134bbbf508bc46ed8b89b81/Animanga-Japan/Logos_ANIME/Logo_26_-_Btoo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81000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4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4" y="-459432"/>
            <a:ext cx="9173209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46" y="5122897"/>
            <a:ext cx="9158604" cy="9087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4" y="5924549"/>
            <a:ext cx="9196704" cy="103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://fc09.deviantart.net/fs71/f/2014/249/7/5/higurashi_no_naku_koro_ni_icon_by_dviini-d7y5t8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77072"/>
            <a:ext cx="3097932" cy="309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63888" y="4869160"/>
            <a:ext cx="1872208" cy="3326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AutoShape 13" descr="http://www.google.fr/url?source=imglanding&amp;ct=img&amp;q=http://i963.photobucket.com/albums/ae119/vikt138/Titulokoroni-1.png?t=1282015846&amp;sa=X&amp;ei=sLhHVdDdEYHpUIfOgKgP&amp;ved=0CAkQ8wc&amp;usg=AFQjCNHfj6flkg8nWA4Oxoiyz_omFUBM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869160"/>
            <a:ext cx="52387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4" descr="C:\Users\Florent\Desktop\Sans titr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64" y="6243863"/>
            <a:ext cx="5534025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49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60" y="194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Florent\Desktop\clannad_render_by_alme_nyan-d6umlt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38" y="4321538"/>
            <a:ext cx="4445244" cy="277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04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31714"/>
            <a:ext cx="9324528" cy="745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i36.photobucket.com/albums/e24/svial/Anime%20render/Al-Render-S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60648" y="4005064"/>
            <a:ext cx="3097047" cy="30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google.fr/url?source=imglanding&amp;ct=img&amp;q=http://upload.wikimedia.org/wikipedia/fr/f/f9/FMA_Brotherhood.png&amp;sa=X&amp;ei=TC1ZVcizJIq1Ub7NgDg&amp;ved=0CAkQ8wc&amp;usg=AFQjCNE__yxjg71AJv8aAam5luCBx_zp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073" y="87408"/>
            <a:ext cx="2158595" cy="110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21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172" y="0"/>
            <a:ext cx="96991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s://canadianotakus.files.wordpress.com/2013/02/deadman-wonderland-4db470c93c2b3.png?w=3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821" y="5589240"/>
            <a:ext cx="2639878" cy="101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83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" y="-459432"/>
            <a:ext cx="9146791" cy="731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google.fr/url?source=imglanding&amp;ct=img&amp;q=http://www.nisamerica.com/anime/anohana/top_banner.jpg&amp;sa=X&amp;ei=ONFdVZD2CMXSUcbdgbAM&amp;ved=0CAkQ8wc&amp;usg=AFQjCNGwdNPcsXIDEg-3NxF4hK19ucmG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" y="-171400"/>
            <a:ext cx="9150954" cy="223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97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://th02.deviantart.net/fs70/PRE/i/2012/133/f/4/water_vs_fire_by_aad345-d4zlvq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608750" y="935868"/>
            <a:ext cx="2344659" cy="1006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r.yoyowall.com/wallpapers/2013/08/Pokemon-le-Feu-1350x2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-27384"/>
            <a:ext cx="9252520" cy="520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.imgur.com/4ywMzq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395" y="5068166"/>
            <a:ext cx="3776861" cy="17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fc04.deviantart.net/fs70/i/2014/039/e/e/evoli___eevee_by_alounea-d6ite1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58285" y="5623557"/>
            <a:ext cx="1105603" cy="118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vignette4.wikia.nocookie.net/pokemon/images/7/7d/Tortank_dans_la_premiere_Saison.png/revision/latest?cb=20120707021636&amp;path-prefix=f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1580" y="4868522"/>
            <a:ext cx="2113300" cy="202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pokemon-free.com/galeries/galerie/off/6/6%20(Art-Ancien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015" y="4941168"/>
            <a:ext cx="1991333" cy="18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4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kana.fr/assets/uploads/2015/03/akira-live-action-otaku-zone_1805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061" y="0"/>
            <a:ext cx="9634061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502280" y="6021284"/>
            <a:ext cx="9632950" cy="351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33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jeudepixel.fr/wp-content/uploads/2014/11/fate-zero-sab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28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google.fr/url?source=imglanding&amp;ct=img&amp;q=http://i.imgur.com/edYB5.png&amp;sa=X&amp;ved=0CAkQ8wdqFQoTCNPx8e_4jcYCFYVZFAod03IAkQ&amp;usg=AFQjCNGHcjIGTr2CQjlxDfo5E62FY0BH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224864"/>
            <a:ext cx="2297349" cy="140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google.fr/url?source=imglanding&amp;ct=img&amp;q=http://i1202.photobucket.com/albums/bb362/ZacharyKrodel/Website/Anime%20Reviews/FateStay%20Night%20Logo.png&amp;sa=X&amp;ved=0CAkQ8wdqFQoTCKWGprzxjcYCFYEuFAodnXIA5w&amp;usg=AFQjCNFR9ujitmluq13VQHa3fyclhSlP1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6632"/>
            <a:ext cx="1656184" cy="14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google.fr/url?source=imglanding&amp;ct=img&amp;q=http://hanabee.com.au/assets/program-images/2fatrkstitletreatmentimageid.png&amp;sa=X&amp;ved=0CAkQ8wdqFQoTCObrkurxjcYCFUxWFAodf10Aag&amp;usg=AFQjCNGP4HF5fMGxQ3EUjSuzFSLLJV__A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7246"/>
            <a:ext cx="2520280" cy="134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53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13.deviantart.net/add3/i/2013/109/4/6/one_piece_luffy_wallpaper_by_masterdoom50-d62at7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.imgur.com/YGKRN6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91" y="5661248"/>
            <a:ext cx="3476019" cy="119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6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63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6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96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6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6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6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6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c01.deviantart.net/fs71/b/2014/012/5/54bf1b043590fce2b95c82fb4a9f1dd2-pku76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43408"/>
            <a:ext cx="9836772" cy="741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4.wikia.nocookie.net/__cb20130730140007/tkoc/pt-br/images/8/8c/Yugioh_w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624"/>
            <a:ext cx="2088232" cy="73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56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6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6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6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6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lorent\Pictures\Crow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4999"/>
            <a:ext cx="9572480" cy="687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919" y="4003504"/>
            <a:ext cx="725137" cy="135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http://icons.iconarchive.com/icons/mirella-gabriele/valentine/256/Heart-red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622">
            <a:off x="5743743" y="6112911"/>
            <a:ext cx="478964" cy="47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91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1120.photobucket.com/albums/l491/BaStArDgUy_04/WORST%20SPOIL/Worst_Chapter_118/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799" y="0"/>
            <a:ext cx="93667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6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p.mpcdn.net/25409/436894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" y="-1786"/>
            <a:ext cx="9525957" cy="685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6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://ecx.images-amazon.com/images/I/91AygpMcn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52" y="0"/>
            <a:ext cx="44462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www.furyosquad.com/wp-content/uploads/2015/01/Drop_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" y="18011"/>
            <a:ext cx="4499992" cy="68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6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7513" y="5330056"/>
            <a:ext cx="504056" cy="4571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8" name="Picture 2" descr="http://i.imgur.com/vJrL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17"/>
            <a:ext cx="9651654" cy="688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6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4230</TotalTime>
  <Words>2</Words>
  <Application>Microsoft Office PowerPoint</Application>
  <PresentationFormat>Affichage à l'écran (4:3)</PresentationFormat>
  <Paragraphs>2</Paragraphs>
  <Slides>43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4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Florent</dc:creator>
  <cp:lastModifiedBy>Florent</cp:lastModifiedBy>
  <cp:revision>119</cp:revision>
  <dcterms:created xsi:type="dcterms:W3CDTF">2015-02-18T22:36:24Z</dcterms:created>
  <dcterms:modified xsi:type="dcterms:W3CDTF">2015-07-29T15:40:29Z</dcterms:modified>
</cp:coreProperties>
</file>