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s/slide5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docProps/custom.xml" ContentType="application/vnd.openxmlformats-officedocument.custom-properties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0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59"/>
  </p:notesMasterIdLst>
  <p:sldIdLst>
    <p:sldId id="397" r:id="rId2"/>
    <p:sldId id="337" r:id="rId3"/>
    <p:sldId id="334" r:id="rId4"/>
    <p:sldId id="339" r:id="rId5"/>
    <p:sldId id="266" r:id="rId6"/>
    <p:sldId id="348" r:id="rId7"/>
    <p:sldId id="385" r:id="rId8"/>
    <p:sldId id="387" r:id="rId9"/>
    <p:sldId id="267" r:id="rId10"/>
    <p:sldId id="384" r:id="rId11"/>
    <p:sldId id="386" r:id="rId12"/>
    <p:sldId id="343" r:id="rId13"/>
    <p:sldId id="401" r:id="rId14"/>
    <p:sldId id="268" r:id="rId15"/>
    <p:sldId id="269" r:id="rId16"/>
    <p:sldId id="289" r:id="rId17"/>
    <p:sldId id="331" r:id="rId18"/>
    <p:sldId id="361" r:id="rId19"/>
    <p:sldId id="271" r:id="rId20"/>
    <p:sldId id="388" r:id="rId21"/>
    <p:sldId id="272" r:id="rId22"/>
    <p:sldId id="383" r:id="rId23"/>
    <p:sldId id="285" r:id="rId24"/>
    <p:sldId id="318" r:id="rId25"/>
    <p:sldId id="281" r:id="rId26"/>
    <p:sldId id="274" r:id="rId27"/>
    <p:sldId id="402" r:id="rId28"/>
    <p:sldId id="323" r:id="rId29"/>
    <p:sldId id="284" r:id="rId30"/>
    <p:sldId id="278" r:id="rId31"/>
    <p:sldId id="321" r:id="rId32"/>
    <p:sldId id="320" r:id="rId33"/>
    <p:sldId id="275" r:id="rId34"/>
    <p:sldId id="319" r:id="rId35"/>
    <p:sldId id="277" r:id="rId36"/>
    <p:sldId id="347" r:id="rId37"/>
    <p:sldId id="354" r:id="rId38"/>
    <p:sldId id="362" r:id="rId39"/>
    <p:sldId id="355" r:id="rId40"/>
    <p:sldId id="356" r:id="rId41"/>
    <p:sldId id="357" r:id="rId42"/>
    <p:sldId id="393" r:id="rId43"/>
    <p:sldId id="358" r:id="rId44"/>
    <p:sldId id="359" r:id="rId45"/>
    <p:sldId id="346" r:id="rId46"/>
    <p:sldId id="398" r:id="rId47"/>
    <p:sldId id="399" r:id="rId48"/>
    <p:sldId id="352" r:id="rId49"/>
    <p:sldId id="344" r:id="rId50"/>
    <p:sldId id="353" r:id="rId51"/>
    <p:sldId id="395" r:id="rId52"/>
    <p:sldId id="360" r:id="rId53"/>
    <p:sldId id="290" r:id="rId54"/>
    <p:sldId id="349" r:id="rId55"/>
    <p:sldId id="403" r:id="rId56"/>
    <p:sldId id="404" r:id="rId57"/>
    <p:sldId id="279" r:id="rId58"/>
  </p:sldIdLst>
  <p:sldSz cx="9144000" cy="6858000" type="screen4x3"/>
  <p:notesSz cx="6858000" cy="9144000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FF99"/>
    <a:srgbClr val="FF0000"/>
    <a:srgbClr val="FF66FF"/>
    <a:srgbClr val="99FF33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582" autoAdjust="0"/>
    <p:restoredTop sz="94690" autoAdjust="0"/>
  </p:normalViewPr>
  <p:slideViewPr>
    <p:cSldViewPr>
      <p:cViewPr varScale="1">
        <p:scale>
          <a:sx n="85" d="100"/>
          <a:sy n="85" d="100"/>
        </p:scale>
        <p:origin x="-840" y="-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70D9B7C-227C-4017-AFBD-1DFFC211B4BE}" type="datetimeFigureOut">
              <a:rPr lang="fr-FR" smtClean="0"/>
              <a:pPr/>
              <a:t>16/08/2015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75F1D2A-E7C6-4D63-A23D-00A455307F0B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620869-1118-4031-AD3A-D00AAF629DFE}" type="datetimeFigureOut">
              <a:rPr lang="fr-FR"/>
              <a:pPr>
                <a:defRPr/>
              </a:pPr>
              <a:t>16/08/2015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B0804C2-B6BC-47C5-9B57-CA186F1DEC3E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advTm="4000">
    <p:diamond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57197CE-0540-417C-BD59-847C58CBB502}" type="datetimeFigureOut">
              <a:rPr lang="fr-FR"/>
              <a:pPr>
                <a:defRPr/>
              </a:pPr>
              <a:t>16/08/2015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3A0A301-655F-4974-9817-1C9174C0803A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advTm="4000">
    <p:diamond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9075BCB-27E8-4C0A-9D40-61E50F46D15B}" type="datetimeFigureOut">
              <a:rPr lang="fr-FR"/>
              <a:pPr>
                <a:defRPr/>
              </a:pPr>
              <a:t>16/08/2015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4E2767-C5B1-4964-BE97-9D6EC0D1C5BF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advTm="4000">
    <p:diamond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99587D-E19D-4078-8B25-1C8587C6E269}" type="datetimeFigureOut">
              <a:rPr lang="fr-FR"/>
              <a:pPr>
                <a:defRPr/>
              </a:pPr>
              <a:t>16/08/2015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E279EC-9FB5-45BD-A2FE-53ADBDBCAB31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advTm="4000">
    <p:diamond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AD4315-4521-4665-B9AE-7A6278F50291}" type="datetimeFigureOut">
              <a:rPr lang="fr-FR"/>
              <a:pPr>
                <a:defRPr/>
              </a:pPr>
              <a:t>16/08/2015</a:t>
            </a:fld>
            <a:endParaRPr lang="fr-FR"/>
          </a:p>
        </p:txBody>
      </p:sp>
      <p:sp>
        <p:nvSpPr>
          <p:cNvPr id="8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9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FBF27D-22B0-47C6-9C04-22E185155402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advTm="4000">
    <p:diamond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41BAAA1-CD3A-42FF-8928-20282E7B712B}" type="datetimeFigureOut">
              <a:rPr lang="fr-FR"/>
              <a:pPr>
                <a:defRPr/>
              </a:pPr>
              <a:t>16/08/2015</a:t>
            </a:fld>
            <a:endParaRPr lang="fr-FR"/>
          </a:p>
        </p:txBody>
      </p:sp>
      <p:sp>
        <p:nvSpPr>
          <p:cNvPr id="4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FC5F367-55D3-4F4F-B738-24756BFA3E9D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advTm="4000">
    <p:diamond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AB0469-2070-4CFB-BE01-9268AC8BFB93}" type="datetimeFigureOut">
              <a:rPr lang="fr-FR"/>
              <a:pPr>
                <a:defRPr/>
              </a:pPr>
              <a:t>16/08/2015</a:t>
            </a:fld>
            <a:endParaRPr lang="fr-FR"/>
          </a:p>
        </p:txBody>
      </p:sp>
      <p:sp>
        <p:nvSpPr>
          <p:cNvPr id="3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081086D-76E4-4697-A69B-97201B822E3C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advTm="4000">
    <p:diamond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5168D3E-EA6C-4749-B98E-6195F9363E64}" type="datetimeFigureOut">
              <a:rPr lang="fr-FR"/>
              <a:pPr>
                <a:defRPr/>
              </a:pPr>
              <a:t>16/08/2015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0B2F7C-6C16-4030-AEB4-A324F63061A3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advTm="4000">
    <p:diamond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A890F6-F6E2-4BCD-8A95-7B3E44730D61}" type="datetimeFigureOut">
              <a:rPr lang="fr-FR"/>
              <a:pPr>
                <a:defRPr/>
              </a:pPr>
              <a:t>16/08/2015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75F850F-8994-43F6-ADE5-FC668ADFF2D2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advTm="4000">
    <p:diamond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A62447B-CE71-4F3E-9DB6-45034486485D}" type="datetimeFigureOut">
              <a:rPr lang="fr-FR"/>
              <a:pPr>
                <a:defRPr/>
              </a:pPr>
              <a:t>16/08/2015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36F37A5-73FE-423A-8D30-D63554206456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advTm="4000">
    <p:diamond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36AD0D-1DB1-47F6-91FA-FA403DB62C1E}" type="datetimeFigureOut">
              <a:rPr lang="fr-FR"/>
              <a:pPr>
                <a:defRPr/>
              </a:pPr>
              <a:t>16/08/2015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382D320-5FED-461A-8A10-EAF0689EF9EB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advTm="4000">
    <p:diamond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ce réservé du titre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 style du titre</a:t>
            </a:r>
          </a:p>
        </p:txBody>
      </p:sp>
      <p:sp>
        <p:nvSpPr>
          <p:cNvPr id="1027" name="Espace réservé du texte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64B27AAF-F881-4B79-B9F1-8553C3DA1643}" type="datetimeFigureOut">
              <a:rPr lang="fr-FR"/>
              <a:pPr>
                <a:defRPr/>
              </a:pPr>
              <a:t>16/08/2015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E042F758-BDA5-4216-A0EA-7A4CDBC891E8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4000">
    <p:diamond/>
  </p:transition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3.jpeg"/><Relationship Id="rId4" Type="http://schemas.openxmlformats.org/officeDocument/2006/relationships/image" Target="../media/image52.jpeg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eg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1.jpeg"/><Relationship Id="rId4" Type="http://schemas.openxmlformats.org/officeDocument/2006/relationships/image" Target="../media/image51.jpeg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 7" descr="P1010820 [800x600.2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642179" cy="6858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2555776" y="692696"/>
            <a:ext cx="53285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dirty="0" smtClean="0">
                <a:solidFill>
                  <a:srgbClr val="FF0000"/>
                </a:solidFill>
                <a:latin typeface="Forte" pitchFamily="66" charset="0"/>
              </a:rPr>
              <a:t>Briançon ville haute  (citadelle</a:t>
            </a:r>
            <a:r>
              <a:rPr lang="fr-FR" dirty="0" smtClean="0"/>
              <a:t>)</a:t>
            </a:r>
            <a:endParaRPr lang="fr-FR" dirty="0"/>
          </a:p>
        </p:txBody>
      </p:sp>
      <p:sp>
        <p:nvSpPr>
          <p:cNvPr id="4" name="ZoneTexte 3"/>
          <p:cNvSpPr txBox="1"/>
          <p:nvPr/>
        </p:nvSpPr>
        <p:spPr>
          <a:xfrm>
            <a:off x="3779912" y="1484784"/>
            <a:ext cx="41764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dirty="0" smtClean="0">
                <a:solidFill>
                  <a:srgbClr val="FFFF00"/>
                </a:solidFill>
                <a:latin typeface="Forte" pitchFamily="66" charset="0"/>
              </a:rPr>
              <a:t>Hautes Alpes</a:t>
            </a:r>
            <a:endParaRPr lang="fr-FR" sz="2800" dirty="0">
              <a:solidFill>
                <a:srgbClr val="FFFF00"/>
              </a:solidFill>
              <a:latin typeface="Forte" pitchFamily="66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1187624" y="6093296"/>
            <a:ext cx="77768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dirty="0" smtClean="0">
                <a:solidFill>
                  <a:srgbClr val="FFFF00"/>
                </a:solidFill>
                <a:latin typeface="Forte" pitchFamily="66" charset="0"/>
              </a:rPr>
              <a:t>Juillet 2015  Balade dans les alpes de haute Provence</a:t>
            </a:r>
            <a:endParaRPr lang="fr-FR" sz="2400" dirty="0">
              <a:solidFill>
                <a:srgbClr val="FFFF00"/>
              </a:solidFill>
              <a:latin typeface="Forte" pitchFamily="66" charset="0"/>
            </a:endParaRPr>
          </a:p>
        </p:txBody>
      </p:sp>
    </p:spTree>
  </p:cSld>
  <p:clrMapOvr>
    <a:masterClrMapping/>
  </p:clrMapOvr>
  <p:transition advTm="4000">
    <p:diamond/>
    <p:sndAc>
      <p:stSnd loop="1">
        <p:snd r:embed="rId2" name="Ferrat que la Montagne est belle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1Prelles.JPG"/>
          <p:cNvPicPr>
            <a:picLocks noChangeAspect="1"/>
          </p:cNvPicPr>
          <p:nvPr/>
        </p:nvPicPr>
        <p:blipFill>
          <a:blip r:embed="rId2" cstate="print"/>
          <a:srcRect l="7968" r="5698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4355976" y="5949280"/>
            <a:ext cx="338437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dirty="0" smtClean="0">
                <a:solidFill>
                  <a:srgbClr val="FF0000"/>
                </a:solidFill>
                <a:latin typeface="Forte" pitchFamily="66" charset="0"/>
              </a:rPr>
              <a:t>Village à 6 km de Briançon</a:t>
            </a:r>
            <a:endParaRPr lang="fr-FR" sz="2000" dirty="0">
              <a:solidFill>
                <a:srgbClr val="FF0000"/>
              </a:solidFill>
              <a:latin typeface="Forte" pitchFamily="66" charset="0"/>
            </a:endParaRPr>
          </a:p>
        </p:txBody>
      </p:sp>
    </p:spTree>
  </p:cSld>
  <p:clrMapOvr>
    <a:masterClrMapping/>
  </p:clrMapOvr>
  <p:transition advTm="4000">
    <p:diamond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2.JPG"/>
          <p:cNvPicPr>
            <a:picLocks noChangeAspect="1"/>
          </p:cNvPicPr>
          <p:nvPr/>
        </p:nvPicPr>
        <p:blipFill>
          <a:blip r:embed="rId2" cstate="print"/>
          <a:srcRect r="733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323528" y="5517232"/>
            <a:ext cx="864096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dirty="0" smtClean="0">
                <a:solidFill>
                  <a:srgbClr val="FF0000"/>
                </a:solidFill>
                <a:latin typeface="Forte" pitchFamily="66" charset="0"/>
              </a:rPr>
              <a:t>                           </a:t>
            </a:r>
            <a:r>
              <a:rPr lang="fr-FR" sz="2800" dirty="0" err="1" smtClean="0">
                <a:solidFill>
                  <a:srgbClr val="FF0000"/>
                </a:solidFill>
                <a:latin typeface="Forte" pitchFamily="66" charset="0"/>
              </a:rPr>
              <a:t>Iscle</a:t>
            </a:r>
            <a:r>
              <a:rPr lang="fr-FR" sz="2800" dirty="0" smtClean="0">
                <a:solidFill>
                  <a:srgbClr val="FF0000"/>
                </a:solidFill>
                <a:latin typeface="Forte" pitchFamily="66" charset="0"/>
              </a:rPr>
              <a:t> de </a:t>
            </a:r>
            <a:r>
              <a:rPr lang="fr-FR" sz="2800" dirty="0" err="1" smtClean="0">
                <a:solidFill>
                  <a:srgbClr val="FF0000"/>
                </a:solidFill>
                <a:latin typeface="Forte" pitchFamily="66" charset="0"/>
              </a:rPr>
              <a:t>Prelles</a:t>
            </a:r>
            <a:r>
              <a:rPr lang="fr-FR" sz="2800" dirty="0" smtClean="0">
                <a:solidFill>
                  <a:srgbClr val="FF0000"/>
                </a:solidFill>
                <a:latin typeface="Forte" pitchFamily="66" charset="0"/>
              </a:rPr>
              <a:t>  </a:t>
            </a:r>
          </a:p>
          <a:p>
            <a:r>
              <a:rPr lang="fr-FR" sz="2800" dirty="0" smtClean="0">
                <a:solidFill>
                  <a:srgbClr val="FF0000"/>
                </a:solidFill>
                <a:latin typeface="Forte" pitchFamily="66" charset="0"/>
              </a:rPr>
              <a:t>               port d’attache pour notre séjour </a:t>
            </a:r>
            <a:endParaRPr lang="fr-FR" sz="2800" dirty="0">
              <a:solidFill>
                <a:srgbClr val="FF0000"/>
              </a:solidFill>
              <a:latin typeface="Forte" pitchFamily="66" charset="0"/>
            </a:endParaRPr>
          </a:p>
        </p:txBody>
      </p:sp>
    </p:spTree>
  </p:cSld>
  <p:clrMapOvr>
    <a:masterClrMapping/>
  </p:clrMapOvr>
  <p:transition advTm="4000">
    <p:diamond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1331640" y="404664"/>
            <a:ext cx="54726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dirty="0" smtClean="0">
                <a:solidFill>
                  <a:srgbClr val="FF0000"/>
                </a:solidFill>
                <a:latin typeface="Forte" pitchFamily="66" charset="0"/>
              </a:rPr>
              <a:t>Direction  </a:t>
            </a:r>
            <a:r>
              <a:rPr lang="fr-FR" sz="2800" dirty="0" smtClean="0">
                <a:solidFill>
                  <a:srgbClr val="FF66FF"/>
                </a:solidFill>
                <a:latin typeface="Forte" pitchFamily="66" charset="0"/>
              </a:rPr>
              <a:t>Pré de madame Carle</a:t>
            </a:r>
            <a:endParaRPr lang="fr-FR" sz="2800" dirty="0">
              <a:solidFill>
                <a:srgbClr val="FF66FF"/>
              </a:solidFill>
              <a:latin typeface="Forte" pitchFamily="66" charset="0"/>
            </a:endParaRPr>
          </a:p>
        </p:txBody>
      </p:sp>
      <p:sp>
        <p:nvSpPr>
          <p:cNvPr id="6" name="ZoneTexte 5"/>
          <p:cNvSpPr txBox="1"/>
          <p:nvPr/>
        </p:nvSpPr>
        <p:spPr>
          <a:xfrm>
            <a:off x="2123728" y="1124744"/>
            <a:ext cx="43924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dirty="0" smtClean="0">
                <a:solidFill>
                  <a:srgbClr val="FF0000"/>
                </a:solidFill>
                <a:latin typeface="Forte" pitchFamily="66" charset="0"/>
              </a:rPr>
              <a:t>À la découverte des chamois</a:t>
            </a:r>
            <a:endParaRPr lang="fr-FR" sz="2400" dirty="0">
              <a:solidFill>
                <a:srgbClr val="FF0000"/>
              </a:solidFill>
              <a:latin typeface="Forte" pitchFamily="66" charset="0"/>
            </a:endParaRPr>
          </a:p>
        </p:txBody>
      </p:sp>
      <p:sp>
        <p:nvSpPr>
          <p:cNvPr id="7" name="ZoneTexte 6"/>
          <p:cNvSpPr txBox="1"/>
          <p:nvPr/>
        </p:nvSpPr>
        <p:spPr>
          <a:xfrm>
            <a:off x="2195736" y="5445224"/>
            <a:ext cx="35283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dirty="0" smtClean="0">
                <a:solidFill>
                  <a:srgbClr val="FFFF00"/>
                </a:solidFill>
                <a:latin typeface="Forte" pitchFamily="66" charset="0"/>
              </a:rPr>
              <a:t>Route des Vigneaux</a:t>
            </a:r>
            <a:endParaRPr lang="fr-FR" sz="2400" dirty="0">
              <a:solidFill>
                <a:srgbClr val="FFFF00"/>
              </a:solidFill>
              <a:latin typeface="Forte" pitchFamily="66" charset="0"/>
            </a:endParaRPr>
          </a:p>
        </p:txBody>
      </p:sp>
    </p:spTree>
  </p:cSld>
  <p:clrMapOvr>
    <a:masterClrMapping/>
  </p:clrMapOvr>
  <p:transition advTm="4000">
    <p:diamond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4.jpg"/>
          <p:cNvPicPr>
            <a:picLocks noChangeAspect="1"/>
          </p:cNvPicPr>
          <p:nvPr/>
        </p:nvPicPr>
        <p:blipFill>
          <a:blip r:embed="rId2" cstate="print"/>
          <a:srcRect r="5113" b="5827"/>
          <a:stretch>
            <a:fillRect/>
          </a:stretch>
        </p:blipFill>
        <p:spPr>
          <a:xfrm>
            <a:off x="0" y="5715"/>
            <a:ext cx="9221006" cy="6852285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4283968" y="404664"/>
            <a:ext cx="47525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dirty="0" smtClean="0">
                <a:solidFill>
                  <a:srgbClr val="FFFF00"/>
                </a:solidFill>
                <a:latin typeface="Forte" pitchFamily="66" charset="0"/>
              </a:rPr>
              <a:t>Eglise  Saint Laurent des Vigneaux</a:t>
            </a:r>
            <a:endParaRPr lang="fr-FR" sz="2400" dirty="0">
              <a:solidFill>
                <a:srgbClr val="FFFF00"/>
              </a:solidFill>
              <a:latin typeface="Forte" pitchFamily="66" charset="0"/>
            </a:endParaRPr>
          </a:p>
        </p:txBody>
      </p:sp>
    </p:spTree>
  </p:cSld>
  <p:clrMapOvr>
    <a:masterClrMapping/>
  </p:clrMapOvr>
  <p:transition advTm="4000">
    <p:diamond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16.JPG"/>
          <p:cNvPicPr>
            <a:picLocks noChangeAspect="1"/>
          </p:cNvPicPr>
          <p:nvPr/>
        </p:nvPicPr>
        <p:blipFill>
          <a:blip r:embed="rId2" cstate="print"/>
          <a:srcRect l="7690" r="3421"/>
          <a:stretch>
            <a:fillRect/>
          </a:stretch>
        </p:blipFill>
        <p:spPr>
          <a:xfrm>
            <a:off x="0" y="0"/>
            <a:ext cx="4572000" cy="6858000"/>
          </a:xfrm>
          <a:prstGeom prst="rect">
            <a:avLst/>
          </a:prstGeom>
        </p:spPr>
      </p:pic>
      <p:pic>
        <p:nvPicPr>
          <p:cNvPr id="6" name="Image 5" descr="12.JPG"/>
          <p:cNvPicPr>
            <a:picLocks noChangeAspect="1"/>
          </p:cNvPicPr>
          <p:nvPr/>
        </p:nvPicPr>
        <p:blipFill>
          <a:blip r:embed="rId3" cstate="print"/>
          <a:srcRect l="11111"/>
          <a:stretch>
            <a:fillRect/>
          </a:stretch>
        </p:blipFill>
        <p:spPr>
          <a:xfrm>
            <a:off x="4572000" y="0"/>
            <a:ext cx="4572000" cy="6858000"/>
          </a:xfrm>
          <a:prstGeom prst="rect">
            <a:avLst/>
          </a:prstGeom>
        </p:spPr>
      </p:pic>
      <p:sp>
        <p:nvSpPr>
          <p:cNvPr id="4" name="ZoneTexte 3"/>
          <p:cNvSpPr txBox="1"/>
          <p:nvPr/>
        </p:nvSpPr>
        <p:spPr>
          <a:xfrm>
            <a:off x="5004048" y="6021288"/>
            <a:ext cx="37444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dirty="0" smtClean="0">
                <a:solidFill>
                  <a:srgbClr val="FF0000"/>
                </a:solidFill>
                <a:latin typeface="Forte" pitchFamily="66" charset="0"/>
              </a:rPr>
              <a:t>Horloge à une aiguille</a:t>
            </a:r>
            <a:endParaRPr lang="fr-FR" sz="2400" dirty="0">
              <a:solidFill>
                <a:srgbClr val="FF0000"/>
              </a:solidFill>
              <a:latin typeface="Forte" pitchFamily="66" charset="0"/>
            </a:endParaRPr>
          </a:p>
        </p:txBody>
      </p:sp>
      <p:sp>
        <p:nvSpPr>
          <p:cNvPr id="7" name="ZoneTexte 6"/>
          <p:cNvSpPr txBox="1"/>
          <p:nvPr/>
        </p:nvSpPr>
        <p:spPr>
          <a:xfrm>
            <a:off x="179512" y="6093296"/>
            <a:ext cx="44279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dirty="0" smtClean="0">
                <a:solidFill>
                  <a:srgbClr val="FFFF00"/>
                </a:solidFill>
                <a:latin typeface="Forte" pitchFamily="66" charset="0"/>
              </a:rPr>
              <a:t>La route principale du village</a:t>
            </a:r>
            <a:endParaRPr lang="fr-FR" sz="2400" dirty="0">
              <a:solidFill>
                <a:srgbClr val="FFFF00"/>
              </a:solidFill>
              <a:latin typeface="Forte" pitchFamily="66" charset="0"/>
            </a:endParaRPr>
          </a:p>
        </p:txBody>
      </p:sp>
    </p:spTree>
  </p:cSld>
  <p:clrMapOvr>
    <a:masterClrMapping/>
  </p:clrMapOvr>
  <p:transition advTm="4000">
    <p:diamond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 descr="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2195736" y="6165304"/>
            <a:ext cx="60486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dirty="0" smtClean="0">
                <a:solidFill>
                  <a:srgbClr val="FF0000"/>
                </a:solidFill>
                <a:latin typeface="Forte" pitchFamily="66" charset="0"/>
              </a:rPr>
              <a:t>Très belle église dommage porte fermée</a:t>
            </a:r>
            <a:endParaRPr lang="fr-FR" sz="2400" dirty="0">
              <a:solidFill>
                <a:srgbClr val="FF0000"/>
              </a:solidFill>
              <a:latin typeface="Forte" pitchFamily="66" charset="0"/>
            </a:endParaRPr>
          </a:p>
        </p:txBody>
      </p:sp>
    </p:spTree>
  </p:cSld>
  <p:clrMapOvr>
    <a:masterClrMapping/>
  </p:clrMapOvr>
  <p:transition advTm="4000">
    <p:diamond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5.Eglise-St-Laurent-des-Vigneaux-.jpg"/>
          <p:cNvPicPr>
            <a:picLocks noChangeAspect="1"/>
          </p:cNvPicPr>
          <p:nvPr/>
        </p:nvPicPr>
        <p:blipFill>
          <a:blip r:embed="rId2" cstate="print"/>
          <a:srcRect l="8819"/>
          <a:stretch>
            <a:fillRect/>
          </a:stretch>
        </p:blipFill>
        <p:spPr>
          <a:xfrm>
            <a:off x="0" y="0"/>
            <a:ext cx="5200530" cy="6858000"/>
          </a:xfrm>
          <a:prstGeom prst="rect">
            <a:avLst/>
          </a:prstGeom>
        </p:spPr>
      </p:pic>
      <p:pic>
        <p:nvPicPr>
          <p:cNvPr id="7" name="Image 6" descr="14.jpg"/>
          <p:cNvPicPr>
            <a:picLocks noChangeAspect="1"/>
          </p:cNvPicPr>
          <p:nvPr/>
        </p:nvPicPr>
        <p:blipFill>
          <a:blip r:embed="rId3" cstate="print"/>
          <a:srcRect l="1870" t="1701" r="1870" b="2751"/>
          <a:stretch>
            <a:fillRect/>
          </a:stretch>
        </p:blipFill>
        <p:spPr>
          <a:xfrm>
            <a:off x="5364088" y="1052736"/>
            <a:ext cx="3617017" cy="2938827"/>
          </a:xfrm>
          <a:prstGeom prst="rect">
            <a:avLst/>
          </a:prstGeom>
        </p:spPr>
      </p:pic>
      <p:sp>
        <p:nvSpPr>
          <p:cNvPr id="5" name="ZoneTexte 4"/>
          <p:cNvSpPr txBox="1"/>
          <p:nvPr/>
        </p:nvSpPr>
        <p:spPr>
          <a:xfrm>
            <a:off x="5508104" y="4581128"/>
            <a:ext cx="309634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dirty="0" smtClean="0">
                <a:solidFill>
                  <a:srgbClr val="FF0000"/>
                </a:solidFill>
                <a:latin typeface="Forte" pitchFamily="66" charset="0"/>
              </a:rPr>
              <a:t>Horloge primitive à</a:t>
            </a:r>
          </a:p>
          <a:p>
            <a:r>
              <a:rPr lang="fr-FR" sz="2400" dirty="0" smtClean="0">
                <a:solidFill>
                  <a:srgbClr val="FF0000"/>
                </a:solidFill>
                <a:latin typeface="Forte" pitchFamily="66" charset="0"/>
              </a:rPr>
              <a:t>    une aiguilles</a:t>
            </a:r>
            <a:endParaRPr lang="fr-FR" sz="2400" dirty="0">
              <a:solidFill>
                <a:srgbClr val="FF0000"/>
              </a:solidFill>
              <a:latin typeface="Forte" pitchFamily="66" charset="0"/>
            </a:endParaRPr>
          </a:p>
        </p:txBody>
      </p:sp>
    </p:spTree>
  </p:cSld>
  <p:clrMapOvr>
    <a:masterClrMapping/>
  </p:clrMapOvr>
  <p:transition advTm="4000">
    <p:diamond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17.Valliouse (44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diamond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18.Village de Vallouise au pont sur la Gyronde.jpg"/>
          <p:cNvPicPr>
            <a:picLocks noChangeAspect="1"/>
          </p:cNvPicPr>
          <p:nvPr/>
        </p:nvPicPr>
        <p:blipFill>
          <a:blip r:embed="rId2" cstate="print"/>
          <a:srcRect l="2751" r="208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2699792" y="6093296"/>
            <a:ext cx="51845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dirty="0" smtClean="0">
                <a:solidFill>
                  <a:srgbClr val="FF0000"/>
                </a:solidFill>
                <a:latin typeface="Forte" pitchFamily="66" charset="0"/>
              </a:rPr>
              <a:t>Rue principale du village</a:t>
            </a:r>
            <a:endParaRPr lang="fr-FR" sz="2400" dirty="0">
              <a:solidFill>
                <a:srgbClr val="FF0000"/>
              </a:solidFill>
              <a:latin typeface="Forte" pitchFamily="66" charset="0"/>
            </a:endParaRPr>
          </a:p>
        </p:txBody>
      </p:sp>
    </p:spTree>
  </p:cSld>
  <p:clrMapOvr>
    <a:masterClrMapping/>
  </p:clrMapOvr>
  <p:transition advTm="4000">
    <p:diamond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 8" descr="18.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diamond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18.Valliouse (15) [800x600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971600" y="6021288"/>
            <a:ext cx="49685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dirty="0" smtClean="0">
                <a:solidFill>
                  <a:srgbClr val="FF0000"/>
                </a:solidFill>
                <a:latin typeface="Forte" pitchFamily="66" charset="0"/>
              </a:rPr>
              <a:t>La Gironde véritable torrent Alpestre</a:t>
            </a:r>
            <a:endParaRPr lang="fr-FR" sz="2400" dirty="0">
              <a:solidFill>
                <a:srgbClr val="FF0000"/>
              </a:solidFill>
              <a:latin typeface="Forte" pitchFamily="66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5724128" y="2204864"/>
            <a:ext cx="324036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dirty="0" smtClean="0">
                <a:solidFill>
                  <a:srgbClr val="FFFF00"/>
                </a:solidFill>
                <a:latin typeface="Forte" pitchFamily="66" charset="0"/>
              </a:rPr>
              <a:t>Toujours le torrent st Pierre qui change de nom à chaque traversée  de village</a:t>
            </a:r>
            <a:endParaRPr lang="fr-FR" sz="2400" dirty="0">
              <a:solidFill>
                <a:srgbClr val="FFFF00"/>
              </a:solidFill>
              <a:latin typeface="Forte" pitchFamily="66" charset="0"/>
            </a:endParaRPr>
          </a:p>
        </p:txBody>
      </p:sp>
    </p:spTree>
  </p:cSld>
  <p:clrMapOvr>
    <a:masterClrMapping/>
  </p:clrMapOvr>
  <p:transition advTm="6000">
    <p:diamond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18.2015 (13).JPG"/>
          <p:cNvPicPr>
            <a:picLocks noChangeAspect="1"/>
          </p:cNvPicPr>
          <p:nvPr/>
        </p:nvPicPr>
        <p:blipFill>
          <a:blip r:embed="rId2" cstate="print"/>
          <a:srcRect l="2678" r="2633"/>
          <a:stretch>
            <a:fillRect/>
          </a:stretch>
        </p:blipFill>
        <p:spPr>
          <a:xfrm>
            <a:off x="0" y="0"/>
            <a:ext cx="9243804" cy="6858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3491880" y="5589240"/>
            <a:ext cx="7200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dirty="0" smtClean="0">
                <a:solidFill>
                  <a:srgbClr val="FF0000"/>
                </a:solidFill>
                <a:latin typeface="Forte" pitchFamily="66" charset="0"/>
              </a:rPr>
              <a:t>Des téméraires  </a:t>
            </a:r>
            <a:r>
              <a:rPr lang="fr-FR" sz="2400" dirty="0" smtClean="0">
                <a:solidFill>
                  <a:srgbClr val="FF0000"/>
                </a:solidFill>
                <a:latin typeface="Forte" pitchFamily="66" charset="0"/>
              </a:rPr>
              <a:t>sur  </a:t>
            </a:r>
            <a:r>
              <a:rPr lang="fr-FR" sz="2400" dirty="0" smtClean="0">
                <a:solidFill>
                  <a:srgbClr val="FF0000"/>
                </a:solidFill>
                <a:latin typeface="Forte" pitchFamily="66" charset="0"/>
              </a:rPr>
              <a:t>la Gironde</a:t>
            </a:r>
            <a:endParaRPr lang="fr-FR" sz="2400" dirty="0">
              <a:solidFill>
                <a:srgbClr val="FF0000"/>
              </a:solidFill>
              <a:latin typeface="Forte" pitchFamily="66" charset="0"/>
            </a:endParaRPr>
          </a:p>
        </p:txBody>
      </p:sp>
    </p:spTree>
  </p:cSld>
  <p:clrMapOvr>
    <a:masterClrMapping/>
  </p:clrMapOvr>
  <p:transition advTm="4000">
    <p:diamond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18.Valliouse (23) [800x600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5143500" cy="6858000"/>
          </a:xfrm>
          <a:prstGeom prst="rect">
            <a:avLst/>
          </a:prstGeom>
        </p:spPr>
      </p:pic>
      <p:pic>
        <p:nvPicPr>
          <p:cNvPr id="6" name="Image 5" descr="18.dahu de vallouise.jpg"/>
          <p:cNvPicPr>
            <a:picLocks noChangeAspect="1"/>
          </p:cNvPicPr>
          <p:nvPr/>
        </p:nvPicPr>
        <p:blipFill>
          <a:blip r:embed="rId3" cstate="print"/>
          <a:srcRect l="7625" r="12718"/>
          <a:stretch>
            <a:fillRect/>
          </a:stretch>
        </p:blipFill>
        <p:spPr>
          <a:xfrm>
            <a:off x="5046846" y="0"/>
            <a:ext cx="4097154" cy="6858000"/>
          </a:xfrm>
          <a:prstGeom prst="rect">
            <a:avLst/>
          </a:prstGeom>
        </p:spPr>
      </p:pic>
      <p:sp>
        <p:nvSpPr>
          <p:cNvPr id="4" name="ZoneTexte 3"/>
          <p:cNvSpPr txBox="1"/>
          <p:nvPr/>
        </p:nvSpPr>
        <p:spPr>
          <a:xfrm>
            <a:off x="107504" y="6309320"/>
            <a:ext cx="48245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dirty="0" smtClean="0">
                <a:solidFill>
                  <a:srgbClr val="FF0000"/>
                </a:solidFill>
                <a:latin typeface="Forte" pitchFamily="66" charset="0"/>
              </a:rPr>
              <a:t>Église Saint Etienne  de Vallouise</a:t>
            </a:r>
            <a:endParaRPr lang="fr-FR" sz="2400" dirty="0">
              <a:solidFill>
                <a:srgbClr val="FF0000"/>
              </a:solidFill>
              <a:latin typeface="Forte" pitchFamily="66" charset="0"/>
            </a:endParaRPr>
          </a:p>
        </p:txBody>
      </p:sp>
      <p:sp>
        <p:nvSpPr>
          <p:cNvPr id="7" name="ZoneTexte 6"/>
          <p:cNvSpPr txBox="1"/>
          <p:nvPr/>
        </p:nvSpPr>
        <p:spPr>
          <a:xfrm>
            <a:off x="5508104" y="260648"/>
            <a:ext cx="30243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dirty="0" smtClean="0">
                <a:solidFill>
                  <a:srgbClr val="FF0000"/>
                </a:solidFill>
                <a:latin typeface="Forte" pitchFamily="66" charset="0"/>
              </a:rPr>
              <a:t>Le Dahu de Vallouise</a:t>
            </a:r>
            <a:endParaRPr lang="fr-FR" sz="2400" dirty="0">
              <a:solidFill>
                <a:srgbClr val="FF0000"/>
              </a:solidFill>
              <a:latin typeface="Forte" pitchFamily="66" charset="0"/>
            </a:endParaRPr>
          </a:p>
        </p:txBody>
      </p:sp>
    </p:spTree>
  </p:cSld>
  <p:clrMapOvr>
    <a:masterClrMapping/>
  </p:clrMapOvr>
  <p:transition advTm="4000">
    <p:diamond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 descr="18.vallouise-eglise [800x600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2267744" y="6093296"/>
            <a:ext cx="36004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dirty="0" smtClean="0">
                <a:solidFill>
                  <a:srgbClr val="FF0000"/>
                </a:solidFill>
                <a:latin typeface="Forte" pitchFamily="66" charset="0"/>
              </a:rPr>
              <a:t>Eglise et petite chapelle</a:t>
            </a:r>
            <a:endParaRPr lang="fr-FR" sz="2400" dirty="0">
              <a:solidFill>
                <a:srgbClr val="FF0000"/>
              </a:solidFill>
              <a:latin typeface="Forte" pitchFamily="66" charset="0"/>
            </a:endParaRPr>
          </a:p>
        </p:txBody>
      </p:sp>
    </p:spTree>
  </p:cSld>
  <p:clrMapOvr>
    <a:masterClrMapping/>
  </p:clrMapOvr>
  <p:transition advTm="4000">
    <p:diamond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18.Valliouse (39) [800x600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diamond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 descr="18.Valliouse (14) [800x600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5975648" y="332656"/>
            <a:ext cx="316835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dirty="0" smtClean="0">
                <a:solidFill>
                  <a:srgbClr val="FF0000"/>
                </a:solidFill>
                <a:latin typeface="Forte" pitchFamily="66" charset="0"/>
              </a:rPr>
              <a:t>Notre rendez vous avec</a:t>
            </a:r>
          </a:p>
          <a:p>
            <a:r>
              <a:rPr lang="fr-FR" sz="2400" dirty="0" smtClean="0">
                <a:solidFill>
                  <a:srgbClr val="FF0000"/>
                </a:solidFill>
                <a:latin typeface="Forte" pitchFamily="66" charset="0"/>
              </a:rPr>
              <a:t>      les chamois</a:t>
            </a:r>
            <a:endParaRPr lang="fr-FR" sz="2400" dirty="0">
              <a:solidFill>
                <a:srgbClr val="FF0000"/>
              </a:solidFill>
              <a:latin typeface="Forte" pitchFamily="66" charset="0"/>
            </a:endParaRPr>
          </a:p>
        </p:txBody>
      </p:sp>
      <p:cxnSp>
        <p:nvCxnSpPr>
          <p:cNvPr id="5" name="Connecteur droit avec flèche 4"/>
          <p:cNvCxnSpPr/>
          <p:nvPr/>
        </p:nvCxnSpPr>
        <p:spPr>
          <a:xfrm flipH="1">
            <a:off x="7020272" y="1268760"/>
            <a:ext cx="936104" cy="1224136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advTm="5000">
    <p:diamond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19.1.pelvoux.JPG"/>
          <p:cNvPicPr>
            <a:picLocks noChangeAspect="1"/>
          </p:cNvPicPr>
          <p:nvPr/>
        </p:nvPicPr>
        <p:blipFill>
          <a:blip r:embed="rId2" cstate="print"/>
          <a:srcRect r="333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diamond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19 (3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3059832" y="5517232"/>
            <a:ext cx="51125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dirty="0" smtClean="0">
                <a:solidFill>
                  <a:srgbClr val="FF0000"/>
                </a:solidFill>
                <a:latin typeface="Forte" pitchFamily="66" charset="0"/>
              </a:rPr>
              <a:t>Rue principale du village</a:t>
            </a:r>
            <a:endParaRPr lang="fr-FR" sz="2400" dirty="0">
              <a:solidFill>
                <a:srgbClr val="FF0000"/>
              </a:solidFill>
              <a:latin typeface="Forte" pitchFamily="66" charset="0"/>
            </a:endParaRPr>
          </a:p>
        </p:txBody>
      </p:sp>
    </p:spTree>
  </p:cSld>
  <p:clrMapOvr>
    <a:masterClrMapping/>
  </p:clrMapOvr>
  <p:transition advTm="4000">
    <p:diamond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19 (6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diamond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19 (5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4860032" y="764704"/>
            <a:ext cx="33123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dirty="0" smtClean="0">
                <a:solidFill>
                  <a:srgbClr val="FF0000"/>
                </a:solidFill>
                <a:latin typeface="Forte" pitchFamily="66" charset="0"/>
              </a:rPr>
              <a:t>Eglise Saint Antoine </a:t>
            </a:r>
            <a:endParaRPr lang="fr-FR" sz="2400" dirty="0">
              <a:solidFill>
                <a:srgbClr val="FF0000"/>
              </a:solidFill>
              <a:latin typeface="Forte" pitchFamily="66" charset="0"/>
            </a:endParaRPr>
          </a:p>
        </p:txBody>
      </p:sp>
    </p:spTree>
  </p:cSld>
  <p:clrMapOvr>
    <a:masterClrMapping/>
  </p:clrMapOvr>
  <p:transition advTm="4000">
    <p:diamond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 7" descr="resizer.jpg"/>
          <p:cNvPicPr>
            <a:picLocks noChangeAspect="1"/>
          </p:cNvPicPr>
          <p:nvPr/>
        </p:nvPicPr>
        <p:blipFill>
          <a:blip r:embed="rId2" cstate="print"/>
          <a:srcRect l="6634" r="4365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9" name="Image 8" descr="images.jpg"/>
          <p:cNvPicPr>
            <a:picLocks noChangeAspect="1"/>
          </p:cNvPicPr>
          <p:nvPr/>
        </p:nvPicPr>
        <p:blipFill>
          <a:blip r:embed="rId3" cstate="print"/>
          <a:srcRect l="5505" t="30128" r="2740" b="31526"/>
          <a:stretch>
            <a:fillRect/>
          </a:stretch>
        </p:blipFill>
        <p:spPr>
          <a:xfrm>
            <a:off x="2555776" y="476672"/>
            <a:ext cx="3600400" cy="1008112"/>
          </a:xfrm>
          <a:prstGeom prst="rect">
            <a:avLst/>
          </a:prstGeom>
        </p:spPr>
      </p:pic>
      <p:sp>
        <p:nvSpPr>
          <p:cNvPr id="4" name="ZoneTexte 3"/>
          <p:cNvSpPr txBox="1"/>
          <p:nvPr/>
        </p:nvSpPr>
        <p:spPr>
          <a:xfrm>
            <a:off x="3131840" y="1772816"/>
            <a:ext cx="331236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dirty="0" smtClean="0">
                <a:solidFill>
                  <a:srgbClr val="FF0000"/>
                </a:solidFill>
                <a:latin typeface="Forte" pitchFamily="66" charset="0"/>
              </a:rPr>
              <a:t>Petit Hameau </a:t>
            </a:r>
            <a:endParaRPr lang="fr-FR" sz="2000" dirty="0">
              <a:solidFill>
                <a:srgbClr val="FF0000"/>
              </a:solidFill>
              <a:latin typeface="Forte" pitchFamily="66" charset="0"/>
            </a:endParaRPr>
          </a:p>
        </p:txBody>
      </p:sp>
    </p:spTree>
  </p:cSld>
  <p:clrMapOvr>
    <a:masterClrMapping/>
  </p:clrMapOvr>
  <p:transition advTm="4000">
    <p:diamond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 descr="2010-08-maison-montagne-01.jpg"/>
          <p:cNvPicPr>
            <a:picLocks noChangeAspect="1"/>
          </p:cNvPicPr>
          <p:nvPr/>
        </p:nvPicPr>
        <p:blipFill>
          <a:blip r:embed="rId2" cstate="print"/>
          <a:srcRect l="3538" r="14962"/>
          <a:stretch>
            <a:fillRect/>
          </a:stretch>
        </p:blipFill>
        <p:spPr>
          <a:xfrm>
            <a:off x="-1" y="0"/>
            <a:ext cx="9144001" cy="6858000"/>
          </a:xfrm>
          <a:prstGeom prst="rect">
            <a:avLst/>
          </a:prstGeom>
        </p:spPr>
      </p:pic>
    </p:spTree>
  </p:cSld>
  <p:clrMapOvr>
    <a:masterClrMapping/>
  </p:clrMapOvr>
  <p:transition advTm="4000">
    <p:diamond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refuge 01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Image 3" descr="martinique 609.jpg"/>
          <p:cNvPicPr>
            <a:picLocks noChangeAspect="1"/>
          </p:cNvPicPr>
          <p:nvPr/>
        </p:nvPicPr>
        <p:blipFill>
          <a:blip r:embed="rId3" cstate="print"/>
          <a:srcRect l="5826" t="54906" r="2899" b="21352"/>
          <a:stretch>
            <a:fillRect/>
          </a:stretch>
        </p:blipFill>
        <p:spPr>
          <a:xfrm>
            <a:off x="4211960" y="6165304"/>
            <a:ext cx="3323940" cy="576064"/>
          </a:xfrm>
          <a:prstGeom prst="rect">
            <a:avLst/>
          </a:prstGeom>
        </p:spPr>
      </p:pic>
    </p:spTree>
  </p:cSld>
  <p:clrMapOvr>
    <a:masterClrMapping/>
  </p:clrMapOvr>
  <p:transition advTm="4000">
    <p:diamond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pre-mmecarle4_102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38420" y="0"/>
            <a:ext cx="9220840" cy="6858000"/>
          </a:xfrm>
          <a:prstGeom prst="rect">
            <a:avLst/>
          </a:prstGeom>
        </p:spPr>
      </p:pic>
      <p:sp>
        <p:nvSpPr>
          <p:cNvPr id="5" name="ZoneTexte 4"/>
          <p:cNvSpPr txBox="1"/>
          <p:nvPr/>
        </p:nvSpPr>
        <p:spPr>
          <a:xfrm>
            <a:off x="539552" y="6027003"/>
            <a:ext cx="453650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dirty="0" smtClean="0">
                <a:solidFill>
                  <a:srgbClr val="FFFF00"/>
                </a:solidFill>
                <a:latin typeface="Forte" pitchFamily="66" charset="0"/>
              </a:rPr>
              <a:t>A la rencontre des chamois  par des sentiers de montagne </a:t>
            </a:r>
            <a:endParaRPr lang="fr-FR" sz="2400" dirty="0">
              <a:solidFill>
                <a:srgbClr val="FFFF00"/>
              </a:solidFill>
              <a:latin typeface="Forte" pitchFamily="66" charset="0"/>
            </a:endParaRPr>
          </a:p>
        </p:txBody>
      </p:sp>
    </p:spTree>
  </p:cSld>
  <p:clrMapOvr>
    <a:masterClrMapping/>
  </p:clrMapOvr>
  <p:transition advTm="4000">
    <p:diamond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Chamois Vallouise (22).JPG"/>
          <p:cNvPicPr>
            <a:picLocks noChangeAspect="1"/>
          </p:cNvPicPr>
          <p:nvPr/>
        </p:nvPicPr>
        <p:blipFill>
          <a:blip r:embed="rId2" cstate="print"/>
          <a:srcRect l="5067" r="6100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5148064" y="5805264"/>
            <a:ext cx="35283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dirty="0" smtClean="0">
                <a:solidFill>
                  <a:srgbClr val="FFFF00"/>
                </a:solidFill>
                <a:latin typeface="Forte" pitchFamily="66" charset="0"/>
              </a:rPr>
              <a:t>Ça monte dur..dur..</a:t>
            </a:r>
            <a:endParaRPr lang="fr-FR" sz="2400" dirty="0">
              <a:solidFill>
                <a:srgbClr val="FFFF00"/>
              </a:solidFill>
              <a:latin typeface="Forte" pitchFamily="66" charset="0"/>
            </a:endParaRPr>
          </a:p>
        </p:txBody>
      </p:sp>
    </p:spTree>
  </p:cSld>
  <p:clrMapOvr>
    <a:masterClrMapping/>
  </p:clrMapOvr>
  <p:transition advTm="4000">
    <p:diamond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105356499_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sp>
        <p:nvSpPr>
          <p:cNvPr id="5" name="ZoneTexte 4"/>
          <p:cNvSpPr txBox="1"/>
          <p:nvPr/>
        </p:nvSpPr>
        <p:spPr>
          <a:xfrm>
            <a:off x="1763688" y="260648"/>
            <a:ext cx="648072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dirty="0" smtClean="0">
                <a:solidFill>
                  <a:srgbClr val="FFFF00"/>
                </a:solidFill>
                <a:latin typeface="Forte" pitchFamily="66" charset="0"/>
              </a:rPr>
              <a:t>Fausse joie c’est pas des chamois   </a:t>
            </a:r>
          </a:p>
          <a:p>
            <a:r>
              <a:rPr lang="fr-FR" sz="2400" dirty="0" smtClean="0">
                <a:solidFill>
                  <a:srgbClr val="FFFF00"/>
                </a:solidFill>
                <a:latin typeface="Forte" pitchFamily="66" charset="0"/>
              </a:rPr>
              <a:t>               troupeau de moutons et de chèvres</a:t>
            </a:r>
            <a:endParaRPr lang="fr-FR" sz="2400" dirty="0">
              <a:solidFill>
                <a:srgbClr val="FFFF00"/>
              </a:solidFill>
              <a:latin typeface="Forte" pitchFamily="66" charset="0"/>
            </a:endParaRPr>
          </a:p>
        </p:txBody>
      </p:sp>
    </p:spTree>
  </p:cSld>
  <p:clrMapOvr>
    <a:masterClrMapping/>
  </p:clrMapOvr>
  <p:transition advTm="4000">
    <p:diamond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Chamois Vallouise (20).JPG"/>
          <p:cNvPicPr>
            <a:picLocks noChangeAspect="1"/>
          </p:cNvPicPr>
          <p:nvPr/>
        </p:nvPicPr>
        <p:blipFill>
          <a:blip r:embed="rId2" cstate="print"/>
          <a:srcRect l="5392" r="5774"/>
          <a:stretch>
            <a:fillRect/>
          </a:stretch>
        </p:blipFill>
        <p:spPr>
          <a:xfrm>
            <a:off x="-1" y="0"/>
            <a:ext cx="9144001" cy="6858000"/>
          </a:xfrm>
          <a:prstGeom prst="rect">
            <a:avLst/>
          </a:prstGeom>
        </p:spPr>
      </p:pic>
      <p:sp>
        <p:nvSpPr>
          <p:cNvPr id="4" name="ZoneTexte 3"/>
          <p:cNvSpPr txBox="1"/>
          <p:nvPr/>
        </p:nvSpPr>
        <p:spPr>
          <a:xfrm>
            <a:off x="467544" y="5805264"/>
            <a:ext cx="33843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dirty="0" smtClean="0">
                <a:solidFill>
                  <a:srgbClr val="FFFF00"/>
                </a:solidFill>
                <a:latin typeface="Forte" pitchFamily="66" charset="0"/>
              </a:rPr>
              <a:t>Beaux paysages</a:t>
            </a:r>
            <a:endParaRPr lang="fr-FR" sz="2400" dirty="0">
              <a:solidFill>
                <a:srgbClr val="FFFF00"/>
              </a:solidFill>
              <a:latin typeface="Forte" pitchFamily="66" charset="0"/>
            </a:endParaRPr>
          </a:p>
        </p:txBody>
      </p:sp>
    </p:spTree>
  </p:cSld>
  <p:clrMapOvr>
    <a:masterClrMapping/>
  </p:clrMapOvr>
  <p:transition advTm="4000">
    <p:diamond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 descr="Chamois Vallouise (30).JPG"/>
          <p:cNvPicPr>
            <a:picLocks noChangeAspect="1"/>
          </p:cNvPicPr>
          <p:nvPr/>
        </p:nvPicPr>
        <p:blipFill>
          <a:blip r:embed="rId2" cstate="print"/>
          <a:srcRect l="8090" r="3077"/>
          <a:stretch>
            <a:fillRect/>
          </a:stretch>
        </p:blipFill>
        <p:spPr>
          <a:xfrm>
            <a:off x="-1" y="0"/>
            <a:ext cx="9144001" cy="6858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323528" y="5877272"/>
            <a:ext cx="62646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dirty="0" smtClean="0">
                <a:solidFill>
                  <a:srgbClr val="FF0000"/>
                </a:solidFill>
                <a:latin typeface="Forte" pitchFamily="66" charset="0"/>
              </a:rPr>
              <a:t>Au loin nous apercevons des chamois </a:t>
            </a:r>
            <a:endParaRPr lang="fr-FR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advTm="4000">
    <p:diamond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Chamois Vallouise (31).JPG"/>
          <p:cNvPicPr>
            <a:picLocks noChangeAspect="1"/>
          </p:cNvPicPr>
          <p:nvPr/>
        </p:nvPicPr>
        <p:blipFill>
          <a:blip r:embed="rId2" cstate="print"/>
          <a:srcRect r="10164"/>
          <a:stretch>
            <a:fillRect/>
          </a:stretch>
        </p:blipFill>
        <p:spPr>
          <a:xfrm>
            <a:off x="0" y="0"/>
            <a:ext cx="9247182" cy="6858000"/>
          </a:xfrm>
          <a:prstGeom prst="rect">
            <a:avLst/>
          </a:prstGeom>
        </p:spPr>
      </p:pic>
    </p:spTree>
  </p:cSld>
  <p:clrMapOvr>
    <a:masterClrMapping/>
  </p:clrMapOvr>
  <p:transition advTm="4000">
    <p:diamond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Chamois Vallouise (39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5291" y="0"/>
            <a:ext cx="9174582" cy="6858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1835696" y="116632"/>
            <a:ext cx="70567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dirty="0" smtClean="0">
                <a:solidFill>
                  <a:srgbClr val="FF0000"/>
                </a:solidFill>
                <a:latin typeface="Forte" pitchFamily="66" charset="0"/>
              </a:rPr>
              <a:t>Surtout pas faire de bruit pour ne pas les effrayer</a:t>
            </a:r>
            <a:endParaRPr lang="fr-FR" sz="2400" dirty="0">
              <a:solidFill>
                <a:srgbClr val="FF0000"/>
              </a:solidFill>
              <a:latin typeface="Forte" pitchFamily="66" charset="0"/>
            </a:endParaRPr>
          </a:p>
        </p:txBody>
      </p:sp>
    </p:spTree>
  </p:cSld>
  <p:clrMapOvr>
    <a:masterClrMapping/>
  </p:clrMapOvr>
  <p:transition advTm="4000">
    <p:diamond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Chamois Vallouise (16).JPG"/>
          <p:cNvPicPr>
            <a:picLocks noChangeAspect="1"/>
          </p:cNvPicPr>
          <p:nvPr/>
        </p:nvPicPr>
        <p:blipFill>
          <a:blip r:embed="rId2" cstate="print"/>
          <a:srcRect l="6467" r="4699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diamond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78646809_o.jpg"/>
          <p:cNvPicPr>
            <a:picLocks noChangeAspect="1"/>
          </p:cNvPicPr>
          <p:nvPr/>
        </p:nvPicPr>
        <p:blipFill>
          <a:blip r:embed="rId2" cstate="print"/>
          <a:srcRect r="13827" b="4851"/>
          <a:stretch>
            <a:fillRect/>
          </a:stretch>
        </p:blipFill>
        <p:spPr>
          <a:xfrm>
            <a:off x="0" y="0"/>
            <a:ext cx="9270132" cy="6858000"/>
          </a:xfrm>
          <a:prstGeom prst="rect">
            <a:avLst/>
          </a:prstGeom>
        </p:spPr>
      </p:pic>
      <p:sp>
        <p:nvSpPr>
          <p:cNvPr id="4" name="ZoneTexte 3"/>
          <p:cNvSpPr txBox="1"/>
          <p:nvPr/>
        </p:nvSpPr>
        <p:spPr>
          <a:xfrm>
            <a:off x="611560" y="5661248"/>
            <a:ext cx="51125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dirty="0" smtClean="0">
                <a:solidFill>
                  <a:srgbClr val="FF0000"/>
                </a:solidFill>
                <a:latin typeface="Forte" pitchFamily="66" charset="0"/>
              </a:rPr>
              <a:t>De plus en plus beau</a:t>
            </a:r>
            <a:endParaRPr lang="fr-FR" sz="2400" dirty="0">
              <a:solidFill>
                <a:srgbClr val="FF0000"/>
              </a:solidFill>
              <a:latin typeface="Forte" pitchFamily="66" charset="0"/>
            </a:endParaRPr>
          </a:p>
        </p:txBody>
      </p:sp>
    </p:spTree>
  </p:cSld>
  <p:clrMapOvr>
    <a:masterClrMapping/>
  </p:clrMapOvr>
  <p:transition advTm="4000">
    <p:diamond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78646828_p.jpg"/>
          <p:cNvPicPr>
            <a:picLocks noChangeAspect="1"/>
          </p:cNvPicPr>
          <p:nvPr/>
        </p:nvPicPr>
        <p:blipFill>
          <a:blip r:embed="rId2" cstate="print"/>
          <a:srcRect r="2416" b="8637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diamond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Chamois Vallouise (12).JPG"/>
          <p:cNvPicPr>
            <a:picLocks noChangeAspect="1"/>
          </p:cNvPicPr>
          <p:nvPr/>
        </p:nvPicPr>
        <p:blipFill>
          <a:blip r:embed="rId2" cstate="print"/>
          <a:srcRect l="11168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395536" y="3212976"/>
            <a:ext cx="489654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dirty="0" smtClean="0">
                <a:solidFill>
                  <a:srgbClr val="FF0000"/>
                </a:solidFill>
                <a:latin typeface="Forte" pitchFamily="66" charset="0"/>
              </a:rPr>
              <a:t>Torrent  du Glacier Blanc</a:t>
            </a:r>
          </a:p>
          <a:p>
            <a:r>
              <a:rPr lang="fr-FR" sz="2400" dirty="0" smtClean="0">
                <a:solidFill>
                  <a:srgbClr val="FF0000"/>
                </a:solidFill>
                <a:latin typeface="Forte" pitchFamily="66" charset="0"/>
              </a:rPr>
              <a:t> </a:t>
            </a:r>
          </a:p>
          <a:p>
            <a:r>
              <a:rPr lang="fr-FR" sz="2400" dirty="0" smtClean="0">
                <a:solidFill>
                  <a:srgbClr val="FF0000"/>
                </a:solidFill>
                <a:latin typeface="Forte" pitchFamily="66" charset="0"/>
              </a:rPr>
              <a:t>      </a:t>
            </a:r>
            <a:r>
              <a:rPr lang="fr-FR" sz="2400" dirty="0" smtClean="0">
                <a:solidFill>
                  <a:srgbClr val="FFFF00"/>
                </a:solidFill>
                <a:latin typeface="Forte" pitchFamily="66" charset="0"/>
              </a:rPr>
              <a:t>qui forme le torrent Saint Pierre</a:t>
            </a:r>
            <a:endParaRPr lang="fr-FR" sz="2400" dirty="0">
              <a:solidFill>
                <a:srgbClr val="FFFF00"/>
              </a:solidFill>
              <a:latin typeface="Forte" pitchFamily="66" charset="0"/>
            </a:endParaRPr>
          </a:p>
        </p:txBody>
      </p:sp>
    </p:spTree>
  </p:cSld>
  <p:clrMapOvr>
    <a:masterClrMapping/>
  </p:clrMapOvr>
  <p:transition advTm="4000">
    <p:diamond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Chamois Vallouise (47).JPG"/>
          <p:cNvPicPr>
            <a:picLocks noChangeAspect="1"/>
          </p:cNvPicPr>
          <p:nvPr/>
        </p:nvPicPr>
        <p:blipFill>
          <a:blip r:embed="rId2" cstate="print"/>
          <a:srcRect r="11166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ZoneTexte 3"/>
          <p:cNvSpPr txBox="1"/>
          <p:nvPr/>
        </p:nvSpPr>
        <p:spPr>
          <a:xfrm>
            <a:off x="3059832" y="3068960"/>
            <a:ext cx="31683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dirty="0" smtClean="0">
                <a:solidFill>
                  <a:srgbClr val="FF66FF"/>
                </a:solidFill>
                <a:latin typeface="Forte" pitchFamily="66" charset="0"/>
              </a:rPr>
              <a:t>Torrent st Pierre</a:t>
            </a:r>
            <a:endParaRPr lang="fr-FR" sz="2400" dirty="0">
              <a:solidFill>
                <a:srgbClr val="FF66FF"/>
              </a:solidFill>
              <a:latin typeface="Forte" pitchFamily="66" charset="0"/>
            </a:endParaRPr>
          </a:p>
        </p:txBody>
      </p:sp>
    </p:spTree>
  </p:cSld>
  <p:clrMapOvr>
    <a:masterClrMapping/>
  </p:clrMapOvr>
  <p:transition advTm="4000">
    <p:diamond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 7" descr="Chamois Vallouise (33).JPG"/>
          <p:cNvPicPr>
            <a:picLocks noChangeAspect="1"/>
          </p:cNvPicPr>
          <p:nvPr/>
        </p:nvPicPr>
        <p:blipFill>
          <a:blip r:embed="rId2" cstate="print"/>
          <a:srcRect r="11167"/>
          <a:stretch>
            <a:fillRect/>
          </a:stretch>
        </p:blipFill>
        <p:spPr>
          <a:xfrm>
            <a:off x="-1" y="0"/>
            <a:ext cx="9144001" cy="6858000"/>
          </a:xfrm>
          <a:prstGeom prst="rect">
            <a:avLst/>
          </a:prstGeom>
        </p:spPr>
      </p:pic>
    </p:spTree>
  </p:cSld>
  <p:clrMapOvr>
    <a:masterClrMapping/>
  </p:clrMapOvr>
  <p:transition advTm="4000">
    <p:diamond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Chamois Vallouise (34).JPG"/>
          <p:cNvPicPr>
            <a:picLocks noChangeAspect="1"/>
          </p:cNvPicPr>
          <p:nvPr/>
        </p:nvPicPr>
        <p:blipFill>
          <a:blip r:embed="rId2" cstate="print"/>
          <a:srcRect l="2396" r="-1"/>
          <a:stretch>
            <a:fillRect/>
          </a:stretch>
        </p:blipFill>
        <p:spPr>
          <a:xfrm>
            <a:off x="-9727" y="0"/>
            <a:ext cx="9153727" cy="6858000"/>
          </a:xfrm>
          <a:prstGeom prst="rect">
            <a:avLst/>
          </a:prstGeom>
        </p:spPr>
      </p:pic>
    </p:spTree>
  </p:cSld>
  <p:clrMapOvr>
    <a:masterClrMapping/>
  </p:clrMapOvr>
  <p:transition advTm="4000">
    <p:diamond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Chamois Vallouise (3).JPG"/>
          <p:cNvPicPr>
            <a:picLocks noChangeAspect="1"/>
          </p:cNvPicPr>
          <p:nvPr/>
        </p:nvPicPr>
        <p:blipFill>
          <a:blip r:embed="rId2" cstate="print"/>
          <a:srcRect l="8068" r="3100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diamond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Chamois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diamond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69278970.jpg"/>
          <p:cNvPicPr>
            <a:picLocks noChangeAspect="1"/>
          </p:cNvPicPr>
          <p:nvPr/>
        </p:nvPicPr>
        <p:blipFill>
          <a:blip r:embed="rId2" cstate="print"/>
          <a:srcRect l="1274" t="3801" b="3150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diamond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IMG_1792.JPG"/>
          <p:cNvPicPr>
            <a:picLocks noChangeAspect="1"/>
          </p:cNvPicPr>
          <p:nvPr/>
        </p:nvPicPr>
        <p:blipFill>
          <a:blip r:embed="rId2" cstate="print"/>
          <a:srcRect l="4771" r="4703"/>
          <a:stretch>
            <a:fillRect/>
          </a:stretch>
        </p:blipFill>
        <p:spPr>
          <a:xfrm>
            <a:off x="-1" y="0"/>
            <a:ext cx="9318243" cy="6858000"/>
          </a:xfrm>
          <a:prstGeom prst="rect">
            <a:avLst/>
          </a:prstGeom>
        </p:spPr>
      </p:pic>
    </p:spTree>
  </p:cSld>
  <p:clrMapOvr>
    <a:masterClrMapping/>
  </p:clrMapOvr>
  <p:transition advTm="4000">
    <p:diamond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 descr="4462d2a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77492" y="0"/>
            <a:ext cx="9298984" cy="6858000"/>
          </a:xfrm>
          <a:prstGeom prst="rect">
            <a:avLst/>
          </a:prstGeom>
        </p:spPr>
      </p:pic>
    </p:spTree>
  </p:cSld>
  <p:clrMapOvr>
    <a:masterClrMapping/>
  </p:clrMapOvr>
  <p:transition advTm="4000">
    <p:diamond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vallon-claphouse.png"/>
          <p:cNvPicPr>
            <a:picLocks noChangeAspect="1"/>
          </p:cNvPicPr>
          <p:nvPr/>
        </p:nvPicPr>
        <p:blipFill>
          <a:blip r:embed="rId2" cstate="print"/>
          <a:srcRect r="21667"/>
          <a:stretch>
            <a:fillRect/>
          </a:stretch>
        </p:blipFill>
        <p:spPr>
          <a:xfrm>
            <a:off x="-1" y="0"/>
            <a:ext cx="9144001" cy="6858000"/>
          </a:xfrm>
          <a:prstGeom prst="rect">
            <a:avLst/>
          </a:prstGeom>
        </p:spPr>
      </p:pic>
    </p:spTree>
  </p:cSld>
  <p:clrMapOvr>
    <a:masterClrMapping/>
  </p:clrMapOvr>
  <p:transition advTm="4000">
    <p:diamond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32798940_m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572000" cy="3429000"/>
          </a:xfrm>
          <a:prstGeom prst="rect">
            <a:avLst/>
          </a:prstGeom>
        </p:spPr>
      </p:pic>
      <p:pic>
        <p:nvPicPr>
          <p:cNvPr id="6" name="Image 5" descr="Chamois Vallouise (8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98525" y="3356992"/>
            <a:ext cx="4545475" cy="3501008"/>
          </a:xfrm>
          <a:prstGeom prst="rect">
            <a:avLst/>
          </a:prstGeom>
        </p:spPr>
      </p:pic>
      <p:pic>
        <p:nvPicPr>
          <p:cNvPr id="7" name="Image 6" descr="Glacier Blanc fleurs 4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556708" y="0"/>
            <a:ext cx="4587291" cy="3429000"/>
          </a:xfrm>
          <a:prstGeom prst="rect">
            <a:avLst/>
          </a:prstGeom>
        </p:spPr>
      </p:pic>
      <p:pic>
        <p:nvPicPr>
          <p:cNvPr id="8" name="Image 7" descr="Chamois Vallouise (24)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0" y="3427098"/>
            <a:ext cx="4716016" cy="3430902"/>
          </a:xfrm>
          <a:prstGeom prst="rect">
            <a:avLst/>
          </a:prstGeom>
        </p:spPr>
      </p:pic>
    </p:spTree>
  </p:cSld>
  <p:clrMapOvr>
    <a:masterClrMapping/>
  </p:clrMapOvr>
  <p:transition advTm="4000">
    <p:diamond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Chamois Vallouise (37).JPG"/>
          <p:cNvPicPr>
            <a:picLocks noChangeAspect="1"/>
          </p:cNvPicPr>
          <p:nvPr/>
        </p:nvPicPr>
        <p:blipFill>
          <a:blip r:embed="rId2" cstate="print"/>
          <a:srcRect l="6167"/>
          <a:stretch>
            <a:fillRect/>
          </a:stretch>
        </p:blipFill>
        <p:spPr>
          <a:xfrm>
            <a:off x="0" y="0"/>
            <a:ext cx="9144000" cy="6894554"/>
          </a:xfrm>
          <a:prstGeom prst="rect">
            <a:avLst/>
          </a:prstGeom>
        </p:spPr>
      </p:pic>
    </p:spTree>
  </p:cSld>
  <p:clrMapOvr>
    <a:masterClrMapping/>
  </p:clrMapOvr>
  <p:transition advTm="4000">
    <p:diamond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Chamois Vallouise (35).JPG"/>
          <p:cNvPicPr>
            <a:picLocks noChangeAspect="1"/>
          </p:cNvPicPr>
          <p:nvPr/>
        </p:nvPicPr>
        <p:blipFill>
          <a:blip r:embed="rId2" cstate="print"/>
          <a:srcRect l="2500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diamond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Chamois Vallouise (45).JPG"/>
          <p:cNvPicPr>
            <a:picLocks noChangeAspect="1"/>
          </p:cNvPicPr>
          <p:nvPr/>
        </p:nvPicPr>
        <p:blipFill>
          <a:blip r:embed="rId2" cstate="print"/>
          <a:srcRect r="11167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diamond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IMG_1776.JPG"/>
          <p:cNvPicPr>
            <a:picLocks noChangeAspect="1"/>
          </p:cNvPicPr>
          <p:nvPr/>
        </p:nvPicPr>
        <p:blipFill>
          <a:blip r:embed="rId2" cstate="print"/>
          <a:srcRect l="7239" r="3927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diamond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cooli3.JPG"/>
          <p:cNvPicPr>
            <a:picLocks noChangeAspect="1"/>
          </p:cNvPicPr>
          <p:nvPr/>
        </p:nvPicPr>
        <p:blipFill>
          <a:blip r:embed="rId2" cstate="print"/>
          <a:srcRect r="5167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diamond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Chamois Vallouise (27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579412" cy="3509128"/>
          </a:xfrm>
          <a:prstGeom prst="rect">
            <a:avLst/>
          </a:prstGeom>
        </p:spPr>
      </p:pic>
      <p:pic>
        <p:nvPicPr>
          <p:cNvPr id="4" name="Image 3" descr="P8260044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71999" y="3429000"/>
            <a:ext cx="4572000" cy="3429000"/>
          </a:xfrm>
          <a:prstGeom prst="rect">
            <a:avLst/>
          </a:prstGeom>
        </p:spPr>
      </p:pic>
      <p:pic>
        <p:nvPicPr>
          <p:cNvPr id="6" name="Image 5" descr="Chamois Vallouise (8)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598525" y="0"/>
            <a:ext cx="4545475" cy="3501008"/>
          </a:xfrm>
          <a:prstGeom prst="rect">
            <a:avLst/>
          </a:prstGeom>
        </p:spPr>
      </p:pic>
      <p:pic>
        <p:nvPicPr>
          <p:cNvPr id="7" name="Image 6" descr="Chamois Vallouise (5).JPG"/>
          <p:cNvPicPr>
            <a:picLocks noChangeAspect="1"/>
          </p:cNvPicPr>
          <p:nvPr/>
        </p:nvPicPr>
        <p:blipFill>
          <a:blip r:embed="rId5" cstate="print"/>
          <a:srcRect r="4324"/>
          <a:stretch>
            <a:fillRect/>
          </a:stretch>
        </p:blipFill>
        <p:spPr>
          <a:xfrm>
            <a:off x="0" y="3501008"/>
            <a:ext cx="4572000" cy="3356992"/>
          </a:xfrm>
          <a:prstGeom prst="rect">
            <a:avLst/>
          </a:prstGeom>
        </p:spPr>
      </p:pic>
    </p:spTree>
  </p:cSld>
  <p:clrMapOvr>
    <a:masterClrMapping/>
  </p:clrMapOvr>
  <p:transition advTm="4000">
    <p:diamond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69278975.jpg"/>
          <p:cNvPicPr>
            <a:picLocks noChangeAspect="1"/>
          </p:cNvPicPr>
          <p:nvPr/>
        </p:nvPicPr>
        <p:blipFill>
          <a:blip r:embed="rId2" cstate="print"/>
          <a:srcRect l="8805" r="236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diamond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 descr="Chamois-2-790x438.jpg"/>
          <p:cNvPicPr>
            <a:picLocks noChangeAspect="1"/>
          </p:cNvPicPr>
          <p:nvPr/>
        </p:nvPicPr>
        <p:blipFill>
          <a:blip r:embed="rId2" cstate="print"/>
          <a:srcRect l="3166"/>
          <a:stretch>
            <a:fillRect/>
          </a:stretch>
        </p:blipFill>
        <p:spPr>
          <a:xfrm>
            <a:off x="0" y="1"/>
            <a:ext cx="9144000" cy="6857999"/>
          </a:xfrm>
          <a:prstGeom prst="rect">
            <a:avLst/>
          </a:prstGeom>
        </p:spPr>
      </p:pic>
    </p:spTree>
  </p:cSld>
  <p:clrMapOvr>
    <a:masterClrMapping/>
  </p:clrMapOvr>
  <p:transition advTm="4000">
    <p:diamond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69278967.jpg"/>
          <p:cNvPicPr>
            <a:picLocks noChangeAspect="1"/>
          </p:cNvPicPr>
          <p:nvPr/>
        </p:nvPicPr>
        <p:blipFill>
          <a:blip r:embed="rId2" cstate="print"/>
          <a:srcRect l="1963"/>
          <a:stretch>
            <a:fillRect/>
          </a:stretch>
        </p:blipFill>
        <p:spPr>
          <a:xfrm>
            <a:off x="0" y="0"/>
            <a:ext cx="9116428" cy="6858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3851920" y="188640"/>
            <a:ext cx="489654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dirty="0" smtClean="0">
                <a:solidFill>
                  <a:srgbClr val="FF66FF"/>
                </a:solidFill>
                <a:latin typeface="Forte" pitchFamily="66" charset="0"/>
              </a:rPr>
              <a:t>Il fait plus sombre c’est le moment de redescendre</a:t>
            </a:r>
            <a:endParaRPr lang="fr-FR" sz="2400" dirty="0">
              <a:solidFill>
                <a:srgbClr val="FF66FF"/>
              </a:solidFill>
              <a:latin typeface="Forte" pitchFamily="66" charset="0"/>
            </a:endParaRPr>
          </a:p>
        </p:txBody>
      </p:sp>
    </p:spTree>
  </p:cSld>
  <p:clrMapOvr>
    <a:masterClrMapping/>
  </p:clrMapOvr>
  <p:transition advTm="4000">
    <p:diamond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Chamois Vallouise (10).JPG"/>
          <p:cNvPicPr>
            <a:picLocks noChangeAspect="1"/>
          </p:cNvPicPr>
          <p:nvPr/>
        </p:nvPicPr>
        <p:blipFill>
          <a:blip r:embed="rId2" cstate="print"/>
          <a:srcRect l="3093" r="6930"/>
          <a:stretch>
            <a:fillRect/>
          </a:stretch>
        </p:blipFill>
        <p:spPr>
          <a:xfrm>
            <a:off x="-1" y="0"/>
            <a:ext cx="9261685" cy="6858000"/>
          </a:xfrm>
          <a:prstGeom prst="rect">
            <a:avLst/>
          </a:prstGeom>
        </p:spPr>
      </p:pic>
    </p:spTree>
  </p:cSld>
  <p:clrMapOvr>
    <a:masterClrMapping/>
  </p:clrMapOvr>
  <p:transition advTm="4000">
    <p:diamond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Chamois Vallouise (22).JPG"/>
          <p:cNvPicPr>
            <a:picLocks noChangeAspect="1"/>
          </p:cNvPicPr>
          <p:nvPr/>
        </p:nvPicPr>
        <p:blipFill>
          <a:blip r:embed="rId2" cstate="print"/>
          <a:srcRect l="4522" r="5277"/>
          <a:stretch>
            <a:fillRect/>
          </a:stretch>
        </p:blipFill>
        <p:spPr>
          <a:xfrm>
            <a:off x="0" y="0"/>
            <a:ext cx="9284726" cy="6858000"/>
          </a:xfrm>
          <a:prstGeom prst="rect">
            <a:avLst/>
          </a:prstGeom>
        </p:spPr>
      </p:pic>
      <p:sp>
        <p:nvSpPr>
          <p:cNvPr id="5" name="ZoneTexte 4"/>
          <p:cNvSpPr txBox="1"/>
          <p:nvPr/>
        </p:nvSpPr>
        <p:spPr>
          <a:xfrm>
            <a:off x="683568" y="5877272"/>
            <a:ext cx="777686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dirty="0" smtClean="0">
                <a:solidFill>
                  <a:srgbClr val="FF0000"/>
                </a:solidFill>
                <a:latin typeface="Forte" pitchFamily="66" charset="0"/>
              </a:rPr>
              <a:t>Les jambes sont lourdes mais  </a:t>
            </a:r>
          </a:p>
          <a:p>
            <a:r>
              <a:rPr lang="fr-FR" sz="2400" dirty="0" smtClean="0">
                <a:solidFill>
                  <a:srgbClr val="FF0000"/>
                </a:solidFill>
                <a:latin typeface="Forte" pitchFamily="66" charset="0"/>
              </a:rPr>
              <a:t>                          des chamois étaient au rendez vous</a:t>
            </a:r>
            <a:endParaRPr lang="fr-FR" sz="2400" dirty="0">
              <a:solidFill>
                <a:srgbClr val="FF0000"/>
              </a:solidFill>
              <a:latin typeface="Forte" pitchFamily="66" charset="0"/>
            </a:endParaRPr>
          </a:p>
        </p:txBody>
      </p:sp>
    </p:spTree>
  </p:cSld>
  <p:clrMapOvr>
    <a:masterClrMapping/>
  </p:clrMapOvr>
  <p:transition advTm="4000">
    <p:diamond/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 descr="pre-mmecarle15_800.jpg"/>
          <p:cNvPicPr>
            <a:picLocks noChangeAspect="1"/>
          </p:cNvPicPr>
          <p:nvPr/>
        </p:nvPicPr>
        <p:blipFill>
          <a:blip r:embed="rId2" cstate="print"/>
          <a:srcRect l="1963" r="3937" b="9051"/>
          <a:stretch>
            <a:fillRect/>
          </a:stretch>
        </p:blipFill>
        <p:spPr>
          <a:xfrm>
            <a:off x="0" y="0"/>
            <a:ext cx="9460695" cy="6858000"/>
          </a:xfrm>
          <a:prstGeom prst="rect">
            <a:avLst/>
          </a:prstGeom>
        </p:spPr>
      </p:pic>
      <p:pic>
        <p:nvPicPr>
          <p:cNvPr id="7" name="Image 6" descr="martinique 609.jpg"/>
          <p:cNvPicPr>
            <a:picLocks noChangeAspect="1"/>
          </p:cNvPicPr>
          <p:nvPr/>
        </p:nvPicPr>
        <p:blipFill>
          <a:blip r:embed="rId3" cstate="print"/>
          <a:srcRect l="5826" t="20404" r="2899" b="18384"/>
          <a:stretch>
            <a:fillRect/>
          </a:stretch>
        </p:blipFill>
        <p:spPr>
          <a:xfrm>
            <a:off x="395536" y="188640"/>
            <a:ext cx="3384376" cy="1512168"/>
          </a:xfrm>
          <a:prstGeom prst="rect">
            <a:avLst/>
          </a:prstGeom>
        </p:spPr>
      </p:pic>
      <p:sp>
        <p:nvSpPr>
          <p:cNvPr id="4" name="ZoneTexte 3"/>
          <p:cNvSpPr txBox="1"/>
          <p:nvPr/>
        </p:nvSpPr>
        <p:spPr>
          <a:xfrm>
            <a:off x="971600" y="2924944"/>
            <a:ext cx="619268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dirty="0" smtClean="0">
                <a:solidFill>
                  <a:srgbClr val="FFFF00"/>
                </a:solidFill>
                <a:latin typeface="Forte" pitchFamily="66" charset="0"/>
              </a:rPr>
              <a:t>Paysages . Fleurs..torrent ..cascade et surtout des beaux chamois  un plaisir pour les yeux</a:t>
            </a:r>
          </a:p>
          <a:p>
            <a:r>
              <a:rPr lang="fr-FR" sz="2400" dirty="0" smtClean="0">
                <a:solidFill>
                  <a:srgbClr val="FFFF00"/>
                </a:solidFill>
                <a:latin typeface="Forte" pitchFamily="66" charset="0"/>
              </a:rPr>
              <a:t>Fatigué mais heureux de notre journée </a:t>
            </a:r>
            <a:endParaRPr lang="fr-FR" sz="2400" dirty="0">
              <a:solidFill>
                <a:srgbClr val="FFFF00"/>
              </a:solidFill>
              <a:latin typeface="Forte" pitchFamily="66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7092280" y="6550223"/>
            <a:ext cx="255577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400" dirty="0" err="1" smtClean="0">
                <a:solidFill>
                  <a:schemeClr val="bg1"/>
                </a:solidFill>
              </a:rPr>
              <a:t>PapyRi</a:t>
            </a:r>
            <a:r>
              <a:rPr lang="fr-FR" sz="1400" dirty="0" smtClean="0">
                <a:solidFill>
                  <a:schemeClr val="bg1"/>
                </a:solidFill>
              </a:rPr>
              <a:t>. Juillet 2015</a:t>
            </a:r>
            <a:endParaRPr lang="fr-FR" sz="1400" dirty="0">
              <a:solidFill>
                <a:schemeClr val="bg1"/>
              </a:solidFill>
            </a:endParaRPr>
          </a:p>
        </p:txBody>
      </p:sp>
      <p:sp>
        <p:nvSpPr>
          <p:cNvPr id="8" name="ZoneTexte 7"/>
          <p:cNvSpPr txBox="1"/>
          <p:nvPr/>
        </p:nvSpPr>
        <p:spPr>
          <a:xfrm>
            <a:off x="179512" y="6309320"/>
            <a:ext cx="568863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dirty="0" smtClean="0">
                <a:solidFill>
                  <a:srgbClr val="00FF99"/>
                </a:solidFill>
                <a:latin typeface="Forte" pitchFamily="66" charset="0"/>
              </a:rPr>
              <a:t>Appareil photo avec un </a:t>
            </a:r>
            <a:r>
              <a:rPr lang="fr-FR" sz="2000" dirty="0" smtClean="0">
                <a:solidFill>
                  <a:srgbClr val="FFFF00"/>
                </a:solidFill>
                <a:latin typeface="Forte" pitchFamily="66" charset="0"/>
              </a:rPr>
              <a:t>bon  zoom </a:t>
            </a:r>
            <a:r>
              <a:rPr lang="fr-FR" sz="2000" dirty="0" smtClean="0">
                <a:solidFill>
                  <a:srgbClr val="00FF99"/>
                </a:solidFill>
                <a:latin typeface="Forte" pitchFamily="66" charset="0"/>
              </a:rPr>
              <a:t>nécessaire</a:t>
            </a:r>
            <a:endParaRPr lang="fr-FR" sz="2000" dirty="0">
              <a:solidFill>
                <a:srgbClr val="00FF99"/>
              </a:solidFill>
              <a:latin typeface="Forte" pitchFamily="66" charset="0"/>
            </a:endParaRPr>
          </a:p>
        </p:txBody>
      </p:sp>
      <p:sp>
        <p:nvSpPr>
          <p:cNvPr id="9" name="ZoneTexte 8"/>
          <p:cNvSpPr txBox="1"/>
          <p:nvPr/>
        </p:nvSpPr>
        <p:spPr>
          <a:xfrm>
            <a:off x="899592" y="2348880"/>
            <a:ext cx="63367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dirty="0" smtClean="0">
                <a:solidFill>
                  <a:srgbClr val="FFFF00"/>
                </a:solidFill>
                <a:latin typeface="Forte" pitchFamily="66" charset="0"/>
              </a:rPr>
              <a:t>Sur notre route de magnifiques petits villages</a:t>
            </a:r>
            <a:endParaRPr lang="fr-FR" sz="2400" dirty="0">
              <a:solidFill>
                <a:srgbClr val="FFFF00"/>
              </a:solidFill>
              <a:latin typeface="Forte" pitchFamily="66" charset="0"/>
            </a:endParaRPr>
          </a:p>
        </p:txBody>
      </p:sp>
    </p:spTree>
  </p:cSld>
  <p:clrMapOvr>
    <a:masterClrMapping/>
  </p:clrMapOvr>
  <p:transition advTm="10000">
    <p:diamond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Verve">
      <a:dk1>
        <a:sysClr val="windowText" lastClr="000000"/>
      </a:dk1>
      <a:lt1>
        <a:sysClr val="window" lastClr="FFFFFF"/>
      </a:lt1>
      <a:dk2>
        <a:srgbClr val="666666"/>
      </a:dk2>
      <a:lt2>
        <a:srgbClr val="D2D2D2"/>
      </a:lt2>
      <a:accent1>
        <a:srgbClr val="FF388C"/>
      </a:accent1>
      <a:accent2>
        <a:srgbClr val="E40059"/>
      </a:accent2>
      <a:accent3>
        <a:srgbClr val="9C007F"/>
      </a:accent3>
      <a:accent4>
        <a:srgbClr val="68007F"/>
      </a:accent4>
      <a:accent5>
        <a:srgbClr val="005BD3"/>
      </a:accent5>
      <a:accent6>
        <a:srgbClr val="00349E"/>
      </a:accent6>
      <a:hlink>
        <a:srgbClr val="17BBFD"/>
      </a:hlink>
      <a:folHlink>
        <a:srgbClr val="FF79C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1237</TotalTime>
  <Words>258</Words>
  <Application>Microsoft Office PowerPoint</Application>
  <PresentationFormat>Affichage à l'écran (4:3)</PresentationFormat>
  <Paragraphs>47</Paragraphs>
  <Slides>57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57</vt:i4>
      </vt:variant>
    </vt:vector>
  </HeadingPairs>
  <TitlesOfParts>
    <vt:vector size="58" baseType="lpstr">
      <vt:lpstr>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  <vt:lpstr>Diapositive 42</vt:lpstr>
      <vt:lpstr>Diapositive 43</vt:lpstr>
      <vt:lpstr>Diapositive 44</vt:lpstr>
      <vt:lpstr>Diapositive 45</vt:lpstr>
      <vt:lpstr>Diapositive 46</vt:lpstr>
      <vt:lpstr>Diapositive 47</vt:lpstr>
      <vt:lpstr>Diapositive 48</vt:lpstr>
      <vt:lpstr>Diapositive 49</vt:lpstr>
      <vt:lpstr>Diapositive 50</vt:lpstr>
      <vt:lpstr>Diapositive 51</vt:lpstr>
      <vt:lpstr>Diapositive 52</vt:lpstr>
      <vt:lpstr>Diapositive 53</vt:lpstr>
      <vt:lpstr>Diapositive 54</vt:lpstr>
      <vt:lpstr>Diapositive 55</vt:lpstr>
      <vt:lpstr>Diapositive 56</vt:lpstr>
      <vt:lpstr>Diapositive 57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Pays des écrins , les chamois</dc:title>
  <dc:creator>PapyRi</dc:creator>
  <cp:lastModifiedBy>RICHARD</cp:lastModifiedBy>
  <cp:revision>151</cp:revision>
  <dcterms:created xsi:type="dcterms:W3CDTF">2015-06-13T03:28:34Z</dcterms:created>
  <dcterms:modified xsi:type="dcterms:W3CDTF">2015-08-16T16:39:02Z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