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-1578" y="-7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A9C230-F960-44F4-9B62-EA756F3E5B1A}" type="datetimeFigureOut">
              <a:rPr lang="fr-FR" smtClean="0"/>
              <a:pPr/>
              <a:t>03/08/2015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93EDF-B2F7-4975-9158-57E27526CC8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A9C230-F960-44F4-9B62-EA756F3E5B1A}" type="datetimeFigureOut">
              <a:rPr lang="fr-FR" smtClean="0"/>
              <a:pPr/>
              <a:t>03/08/2015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93EDF-B2F7-4975-9158-57E27526CC8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A9C230-F960-44F4-9B62-EA756F3E5B1A}" type="datetimeFigureOut">
              <a:rPr lang="fr-FR" smtClean="0"/>
              <a:pPr/>
              <a:t>03/08/2015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93EDF-B2F7-4975-9158-57E27526CC8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A9C230-F960-44F4-9B62-EA756F3E5B1A}" type="datetimeFigureOut">
              <a:rPr lang="fr-FR" smtClean="0"/>
              <a:pPr/>
              <a:t>03/08/2015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93EDF-B2F7-4975-9158-57E27526CC8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A9C230-F960-44F4-9B62-EA756F3E5B1A}" type="datetimeFigureOut">
              <a:rPr lang="fr-FR" smtClean="0"/>
              <a:pPr/>
              <a:t>03/08/2015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93EDF-B2F7-4975-9158-57E27526CC8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A9C230-F960-44F4-9B62-EA756F3E5B1A}" type="datetimeFigureOut">
              <a:rPr lang="fr-FR" smtClean="0"/>
              <a:pPr/>
              <a:t>03/08/2015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93EDF-B2F7-4975-9158-57E27526CC8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A9C230-F960-44F4-9B62-EA756F3E5B1A}" type="datetimeFigureOut">
              <a:rPr lang="fr-FR" smtClean="0"/>
              <a:pPr/>
              <a:t>03/08/2015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93EDF-B2F7-4975-9158-57E27526CC8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A9C230-F960-44F4-9B62-EA756F3E5B1A}" type="datetimeFigureOut">
              <a:rPr lang="fr-FR" smtClean="0"/>
              <a:pPr/>
              <a:t>03/08/2015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93EDF-B2F7-4975-9158-57E27526CC8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A9C230-F960-44F4-9B62-EA756F3E5B1A}" type="datetimeFigureOut">
              <a:rPr lang="fr-FR" smtClean="0"/>
              <a:pPr/>
              <a:t>03/08/2015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93EDF-B2F7-4975-9158-57E27526CC8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A9C230-F960-44F4-9B62-EA756F3E5B1A}" type="datetimeFigureOut">
              <a:rPr lang="fr-FR" smtClean="0"/>
              <a:pPr/>
              <a:t>03/08/2015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93EDF-B2F7-4975-9158-57E27526CC8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A9C230-F960-44F4-9B62-EA756F3E5B1A}" type="datetimeFigureOut">
              <a:rPr lang="fr-FR" smtClean="0"/>
              <a:pPr/>
              <a:t>03/08/2015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7293EDF-B2F7-4975-9158-57E27526CC8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A9C230-F960-44F4-9B62-EA756F3E5B1A}" type="datetimeFigureOut">
              <a:rPr lang="fr-FR" smtClean="0"/>
              <a:pPr/>
              <a:t>03/08/2015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7293EDF-B2F7-4975-9158-57E27526CC84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fr-FR" dirty="0" smtClean="0"/>
              <a:t>MECHOUI</a:t>
            </a:r>
            <a:endParaRPr lang="fr-FR" dirty="0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fr-FR" b="1" i="1" dirty="0" smtClean="0">
                <a:solidFill>
                  <a:srgbClr val="7030A0"/>
                </a:solidFill>
              </a:rPr>
              <a:t>La Croisette?</a:t>
            </a:r>
          </a:p>
          <a:p>
            <a:r>
              <a:rPr lang="fr-FR" b="1" i="1" dirty="0" err="1" smtClean="0">
                <a:solidFill>
                  <a:srgbClr val="7030A0"/>
                </a:solidFill>
              </a:rPr>
              <a:t>Holliwood</a:t>
            </a:r>
            <a:r>
              <a:rPr lang="fr-FR" b="1" i="1" dirty="0" smtClean="0">
                <a:solidFill>
                  <a:srgbClr val="7030A0"/>
                </a:solidFill>
              </a:rPr>
              <a:t> Boulevard?</a:t>
            </a:r>
            <a:endParaRPr lang="fr-FR" b="1" i="1" dirty="0">
              <a:solidFill>
                <a:srgbClr val="7030A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LA BETE EMPALLEE</a:t>
            </a:r>
            <a:endParaRPr lang="fr-FR" dirty="0"/>
          </a:p>
        </p:txBody>
      </p:sp>
      <p:pic>
        <p:nvPicPr>
          <p:cNvPr id="4" name="Espace réservé du contenu 3" descr="WP_20150517_00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301846" y="1600200"/>
            <a:ext cx="2540308" cy="4525963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Notre Docteur es-</a:t>
            </a:r>
            <a:r>
              <a:rPr lang="fr-FR" dirty="0" err="1" smtClean="0"/>
              <a:t>mechoui</a:t>
            </a:r>
            <a:endParaRPr lang="fr-FR" dirty="0"/>
          </a:p>
        </p:txBody>
      </p:sp>
      <p:pic>
        <p:nvPicPr>
          <p:cNvPr id="6" name="Espace réservé du contenu 5" descr="WP_20150517_00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301846" y="1600200"/>
            <a:ext cx="2540308" cy="4525963"/>
          </a:xfrm>
        </p:spPr>
      </p:pic>
      <p:sp>
        <p:nvSpPr>
          <p:cNvPr id="7" name="Pensées 6"/>
          <p:cNvSpPr/>
          <p:nvPr/>
        </p:nvSpPr>
        <p:spPr>
          <a:xfrm>
            <a:off x="5940152" y="1412776"/>
            <a:ext cx="2232248" cy="1368152"/>
          </a:xfrm>
          <a:prstGeom prst="cloudCallout">
            <a:avLst>
              <a:gd name="adj1" fmla="val -126754"/>
              <a:gd name="adj2" fmla="val 7883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Vive la poudre de </a:t>
            </a:r>
            <a:r>
              <a:rPr lang="fr-FR" dirty="0" err="1" smtClean="0"/>
              <a:t>perlimpimpin</a:t>
            </a:r>
            <a:r>
              <a:rPr lang="fr-FR" dirty="0" smtClean="0"/>
              <a:t>!</a:t>
            </a:r>
            <a:endParaRPr lang="fr-FR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fr-FR" dirty="0" err="1" smtClean="0"/>
              <a:t>Holliwood</a:t>
            </a:r>
            <a:r>
              <a:rPr lang="fr-FR" dirty="0" smtClean="0"/>
              <a:t>? Cannes? Non la </a:t>
            </a:r>
            <a:r>
              <a:rPr lang="fr-FR" dirty="0" err="1" smtClean="0"/>
              <a:t>Germanor</a:t>
            </a:r>
            <a:r>
              <a:rPr lang="fr-FR" dirty="0" smtClean="0"/>
              <a:t> un jour de juin</a:t>
            </a:r>
            <a:endParaRPr lang="fr-FR" dirty="0"/>
          </a:p>
        </p:txBody>
      </p:sp>
      <p:pic>
        <p:nvPicPr>
          <p:cNvPr id="4" name="Espace réservé du contenu 3" descr="WP_20150517_00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301846" y="1600200"/>
            <a:ext cx="2540308" cy="4525963"/>
          </a:xfrm>
        </p:spPr>
      </p:pic>
      <p:sp>
        <p:nvSpPr>
          <p:cNvPr id="6" name="Pensées 5"/>
          <p:cNvSpPr/>
          <p:nvPr/>
        </p:nvSpPr>
        <p:spPr>
          <a:xfrm>
            <a:off x="251520" y="1484784"/>
            <a:ext cx="2498576" cy="1548752"/>
          </a:xfrm>
          <a:prstGeom prst="cloudCallout">
            <a:avLst>
              <a:gd name="adj1" fmla="val 84033"/>
              <a:gd name="adj2" fmla="val 89770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J’</a:t>
            </a:r>
            <a:r>
              <a:rPr lang="fr-FR" dirty="0" err="1" smtClean="0"/>
              <a:t>espére</a:t>
            </a:r>
            <a:r>
              <a:rPr lang="fr-FR" dirty="0" smtClean="0"/>
              <a:t> que vous m’avez reconnu, je suis Tom </a:t>
            </a:r>
            <a:r>
              <a:rPr lang="fr-FR" dirty="0"/>
              <a:t>C</a:t>
            </a:r>
            <a:r>
              <a:rPr lang="fr-FR" dirty="0" smtClean="0"/>
              <a:t>ruise </a:t>
            </a:r>
            <a:endParaRPr lang="fr-FR" dirty="0"/>
          </a:p>
        </p:txBody>
      </p:sp>
      <p:sp>
        <p:nvSpPr>
          <p:cNvPr id="7" name="Pensées 6"/>
          <p:cNvSpPr/>
          <p:nvPr/>
        </p:nvSpPr>
        <p:spPr>
          <a:xfrm>
            <a:off x="5940152" y="1700808"/>
            <a:ext cx="2592288" cy="2124816"/>
          </a:xfrm>
          <a:prstGeom prst="cloudCallout">
            <a:avLst>
              <a:gd name="adj1" fmla="val -79609"/>
              <a:gd name="adj2" fmla="val 3949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Vous trouvez pas que je lui ressemble à Julia Roberts</a:t>
            </a:r>
            <a:endParaRPr lang="fr-FR" dirty="0"/>
          </a:p>
        </p:txBody>
      </p:sp>
      <p:sp>
        <p:nvSpPr>
          <p:cNvPr id="8" name="Pensées 7"/>
          <p:cNvSpPr/>
          <p:nvPr/>
        </p:nvSpPr>
        <p:spPr>
          <a:xfrm>
            <a:off x="6372200" y="4941168"/>
            <a:ext cx="2376264" cy="1692768"/>
          </a:xfrm>
          <a:prstGeom prst="cloudCallout">
            <a:avLst>
              <a:gd name="adj1" fmla="val -138904"/>
              <a:gd name="adj2" fmla="val -15036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Moi être Omar </a:t>
            </a:r>
            <a:r>
              <a:rPr lang="fr-FR" dirty="0" err="1" smtClean="0"/>
              <a:t>sy</a:t>
            </a:r>
            <a:r>
              <a:rPr lang="fr-FR" dirty="0" smtClean="0"/>
              <a:t>!</a:t>
            </a:r>
            <a:endParaRPr lang="fr-FR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JEU d’OMBRES</a:t>
            </a:r>
            <a:endParaRPr lang="fr-FR" dirty="0"/>
          </a:p>
        </p:txBody>
      </p:sp>
      <p:pic>
        <p:nvPicPr>
          <p:cNvPr id="10" name="Espace réservé du contenu 9" descr="WP_20150517_011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11560" y="1217165"/>
            <a:ext cx="3166057" cy="5640835"/>
          </a:xfrm>
        </p:spPr>
      </p:pic>
      <p:sp>
        <p:nvSpPr>
          <p:cNvPr id="11" name="Pensées 10"/>
          <p:cNvSpPr/>
          <p:nvPr/>
        </p:nvSpPr>
        <p:spPr>
          <a:xfrm>
            <a:off x="5148064" y="1268760"/>
            <a:ext cx="2592288" cy="1260720"/>
          </a:xfrm>
          <a:prstGeom prst="cloudCallout">
            <a:avLst>
              <a:gd name="adj1" fmla="val -141810"/>
              <a:gd name="adj2" fmla="val 9910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Je suis trop fort en ombre chinoises</a:t>
            </a:r>
            <a:endParaRPr lang="fr-FR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Jeu d’ombre suite</a:t>
            </a:r>
            <a:endParaRPr lang="fr-FR" dirty="0"/>
          </a:p>
        </p:txBody>
      </p:sp>
      <p:pic>
        <p:nvPicPr>
          <p:cNvPr id="4" name="Espace réservé du contenu 3" descr="WP_20150517_01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539552" y="1700808"/>
            <a:ext cx="2540308" cy="4525963"/>
          </a:xfrm>
        </p:spPr>
      </p:pic>
      <p:sp>
        <p:nvSpPr>
          <p:cNvPr id="5" name="Pensées 4"/>
          <p:cNvSpPr/>
          <p:nvPr/>
        </p:nvSpPr>
        <p:spPr>
          <a:xfrm>
            <a:off x="4139952" y="1340768"/>
            <a:ext cx="4010744" cy="1728192"/>
          </a:xfrm>
          <a:prstGeom prst="cloudCallout">
            <a:avLst>
              <a:gd name="adj1" fmla="val -122232"/>
              <a:gd name="adj2" fmla="val 51517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Je suis top en ombres chinoises mais en buveur de </a:t>
            </a:r>
            <a:r>
              <a:rPr lang="fr-FR" dirty="0" err="1" smtClean="0"/>
              <a:t>biere</a:t>
            </a:r>
            <a:r>
              <a:rPr lang="fr-FR" dirty="0" smtClean="0"/>
              <a:t> je suis timbale d’or!</a:t>
            </a:r>
            <a:endParaRPr lang="fr-FR" dirty="0"/>
          </a:p>
        </p:txBody>
      </p:sp>
      <p:sp>
        <p:nvSpPr>
          <p:cNvPr id="7" name="Pensées 6"/>
          <p:cNvSpPr/>
          <p:nvPr/>
        </p:nvSpPr>
        <p:spPr>
          <a:xfrm>
            <a:off x="4788024" y="4077072"/>
            <a:ext cx="3600400" cy="1944216"/>
          </a:xfrm>
          <a:prstGeom prst="cloudCallout">
            <a:avLst>
              <a:gd name="adj1" fmla="val -113322"/>
              <a:gd name="adj2" fmla="val -74232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Si </a:t>
            </a:r>
            <a:r>
              <a:rPr lang="fr-FR" dirty="0" err="1" smtClean="0"/>
              <a:t>ye</a:t>
            </a:r>
            <a:r>
              <a:rPr lang="fr-FR" dirty="0" smtClean="0"/>
              <a:t> me laisse la moustache </a:t>
            </a:r>
            <a:r>
              <a:rPr lang="fr-FR" dirty="0" err="1" smtClean="0"/>
              <a:t>ye</a:t>
            </a:r>
            <a:r>
              <a:rPr lang="fr-FR" smtClean="0"/>
              <a:t> ressemblerai </a:t>
            </a:r>
            <a:r>
              <a:rPr lang="fr-FR" dirty="0" smtClean="0"/>
              <a:t>à « el gringo! »</a:t>
            </a:r>
            <a:endParaRPr lang="fr-FR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err="1" smtClean="0"/>
              <a:t>Reunion</a:t>
            </a:r>
            <a:r>
              <a:rPr lang="fr-FR" dirty="0" smtClean="0"/>
              <a:t> </a:t>
            </a:r>
            <a:r>
              <a:rPr lang="fr-FR" dirty="0" err="1" smtClean="0"/>
              <a:t>tupperware</a:t>
            </a:r>
            <a:r>
              <a:rPr lang="fr-FR" smtClean="0"/>
              <a:t>??</a:t>
            </a:r>
            <a:endParaRPr lang="fr-FR" dirty="0"/>
          </a:p>
        </p:txBody>
      </p:sp>
      <p:pic>
        <p:nvPicPr>
          <p:cNvPr id="8" name="Espace réservé du contenu 7" descr="WP_20150517_009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3301846" y="1600200"/>
            <a:ext cx="2540308" cy="4525963"/>
          </a:xfrm>
        </p:spPr>
      </p:pic>
      <p:sp>
        <p:nvSpPr>
          <p:cNvPr id="9" name="Bulle ronde 8"/>
          <p:cNvSpPr/>
          <p:nvPr/>
        </p:nvSpPr>
        <p:spPr>
          <a:xfrm>
            <a:off x="611560" y="1556792"/>
            <a:ext cx="2210544" cy="576064"/>
          </a:xfrm>
          <a:prstGeom prst="wedgeEllipseCallout">
            <a:avLst>
              <a:gd name="adj1" fmla="val 142230"/>
              <a:gd name="adj2" fmla="val 304239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err="1" smtClean="0"/>
              <a:t>Bla,bla,bla</a:t>
            </a:r>
            <a:r>
              <a:rPr lang="fr-FR" dirty="0" smtClean="0"/>
              <a:t>, </a:t>
            </a:r>
            <a:r>
              <a:rPr lang="fr-FR" dirty="0" err="1" smtClean="0"/>
              <a:t>bla</a:t>
            </a:r>
            <a:r>
              <a:rPr lang="fr-FR" dirty="0" smtClean="0"/>
              <a:t>….!</a:t>
            </a:r>
            <a:endParaRPr lang="fr-FR" dirty="0"/>
          </a:p>
        </p:txBody>
      </p:sp>
      <p:sp>
        <p:nvSpPr>
          <p:cNvPr id="10" name="Bulle ronde 9"/>
          <p:cNvSpPr/>
          <p:nvPr/>
        </p:nvSpPr>
        <p:spPr>
          <a:xfrm>
            <a:off x="6732240" y="1124744"/>
            <a:ext cx="2411760" cy="2088232"/>
          </a:xfrm>
          <a:prstGeom prst="wedgeEllipseCallout">
            <a:avLst>
              <a:gd name="adj1" fmla="val -95294"/>
              <a:gd name="adj2" fmla="val 60775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Ha c’que c’est bon la bouillabaisse! Ha ce que c’est bon bon </a:t>
            </a:r>
            <a:r>
              <a:rPr lang="fr-FR" dirty="0" err="1" smtClean="0"/>
              <a:t>bon</a:t>
            </a:r>
            <a:endParaRPr lang="fr-FR" dirty="0"/>
          </a:p>
        </p:txBody>
      </p:sp>
      <p:sp>
        <p:nvSpPr>
          <p:cNvPr id="11" name="Bulle ronde 10"/>
          <p:cNvSpPr/>
          <p:nvPr/>
        </p:nvSpPr>
        <p:spPr>
          <a:xfrm>
            <a:off x="611560" y="3212976"/>
            <a:ext cx="2448272" cy="1584176"/>
          </a:xfrm>
          <a:prstGeom prst="wedgeEllipseCallout">
            <a:avLst>
              <a:gd name="adj1" fmla="val 95398"/>
              <a:gd name="adj2" fmla="val -15826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Dans un amphithéâtre y avait un macchabé</a:t>
            </a:r>
          </a:p>
          <a:p>
            <a:pPr algn="ctr"/>
            <a:r>
              <a:rPr lang="fr-FR" dirty="0" err="1" smtClean="0"/>
              <a:t>tsoin</a:t>
            </a:r>
            <a:r>
              <a:rPr lang="fr-FR" dirty="0" smtClean="0"/>
              <a:t> </a:t>
            </a:r>
            <a:r>
              <a:rPr lang="fr-FR" dirty="0" err="1" smtClean="0"/>
              <a:t>tsoin</a:t>
            </a:r>
            <a:r>
              <a:rPr lang="fr-FR" dirty="0" smtClean="0"/>
              <a:t>!</a:t>
            </a:r>
            <a:endParaRPr lang="fr-FR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MDR! LOL!</a:t>
            </a:r>
            <a:endParaRPr lang="fr-FR" dirty="0"/>
          </a:p>
        </p:txBody>
      </p:sp>
      <p:pic>
        <p:nvPicPr>
          <p:cNvPr id="4" name="Espace réservé du contenu 3" descr="WP_20150607_00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611560" y="2276872"/>
            <a:ext cx="6139318" cy="3445843"/>
          </a:xfrm>
        </p:spPr>
      </p:pic>
      <p:sp>
        <p:nvSpPr>
          <p:cNvPr id="5" name="Bulle ronde 4"/>
          <p:cNvSpPr/>
          <p:nvPr/>
        </p:nvSpPr>
        <p:spPr>
          <a:xfrm>
            <a:off x="6084168" y="0"/>
            <a:ext cx="2736304" cy="2304256"/>
          </a:xfrm>
          <a:prstGeom prst="wedgeEllipseCallout">
            <a:avLst>
              <a:gd name="adj1" fmla="val -202264"/>
              <a:gd name="adj2" fmla="val 96274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err="1" smtClean="0"/>
              <a:t>Arf!arf!arf</a:t>
            </a:r>
            <a:r>
              <a:rPr lang="fr-FR" dirty="0" smtClean="0"/>
              <a:t>! Je me poile!</a:t>
            </a:r>
            <a:endParaRPr lang="fr-FR" dirty="0"/>
          </a:p>
        </p:txBody>
      </p:sp>
      <p:sp>
        <p:nvSpPr>
          <p:cNvPr id="7" name="Bulle ronde 6"/>
          <p:cNvSpPr/>
          <p:nvPr/>
        </p:nvSpPr>
        <p:spPr>
          <a:xfrm rot="1160588">
            <a:off x="6549877" y="4989096"/>
            <a:ext cx="2411760" cy="1512168"/>
          </a:xfrm>
          <a:prstGeom prst="wedgeEllipseCallout">
            <a:avLst>
              <a:gd name="adj1" fmla="val -165486"/>
              <a:gd name="adj2" fmla="val -3785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fr-FR" dirty="0" smtClean="0"/>
              <a:t>Ouais c’est marrant mais sans plus au fait c’est quoi qui te fait rire?</a:t>
            </a:r>
            <a:endParaRPr lang="fr-FR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85</TotalTime>
  <Words>149</Words>
  <Application>Microsoft Office PowerPoint</Application>
  <PresentationFormat>Affichage à l'écran (4:3)</PresentationFormat>
  <Paragraphs>23</Paragraphs>
  <Slides>8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8</vt:i4>
      </vt:variant>
    </vt:vector>
  </HeadingPairs>
  <TitlesOfParts>
    <vt:vector size="9" baseType="lpstr">
      <vt:lpstr>Thème Office</vt:lpstr>
      <vt:lpstr>MECHOUI</vt:lpstr>
      <vt:lpstr>LA BETE EMPALLEE</vt:lpstr>
      <vt:lpstr>Notre Docteur es-mechoui</vt:lpstr>
      <vt:lpstr>Holliwood? Cannes? Non la Germanor un jour de juin</vt:lpstr>
      <vt:lpstr>JEU d’OMBRES</vt:lpstr>
      <vt:lpstr>Jeu d’ombre suite</vt:lpstr>
      <vt:lpstr>Reunion tupperware??</vt:lpstr>
      <vt:lpstr>MDR! LOL!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MECHOUI</dc:title>
  <dc:creator>Marc</dc:creator>
  <cp:lastModifiedBy>Marc</cp:lastModifiedBy>
  <cp:revision>8</cp:revision>
  <dcterms:created xsi:type="dcterms:W3CDTF">2015-08-03T16:40:11Z</dcterms:created>
  <dcterms:modified xsi:type="dcterms:W3CDTF">2015-08-03T18:12:01Z</dcterms:modified>
</cp:coreProperties>
</file>