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FE762-F2A5-444E-B9C3-958E369080EF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59C3B-2576-4FE9-A5A1-4750CEDD7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VIEUX CRAMPONS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Qui étaient en baskets car les crampons leur font mal aux pieds!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« Le beau » Serge! Quelle foulée!</a:t>
            </a:r>
            <a:endParaRPr lang="fr-FR" dirty="0"/>
          </a:p>
        </p:txBody>
      </p:sp>
      <p:pic>
        <p:nvPicPr>
          <p:cNvPr id="4" name="Espace réservé du contenu 3" descr="WP_20150513_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87824" y="1196752"/>
            <a:ext cx="3031220" cy="5400600"/>
          </a:xfrm>
        </p:spPr>
      </p:pic>
      <p:sp>
        <p:nvSpPr>
          <p:cNvPr id="5" name="Pensées 4"/>
          <p:cNvSpPr/>
          <p:nvPr/>
        </p:nvSpPr>
        <p:spPr>
          <a:xfrm>
            <a:off x="827584" y="1412776"/>
            <a:ext cx="2232248" cy="1368152"/>
          </a:xfrm>
          <a:prstGeom prst="cloudCallout">
            <a:avLst>
              <a:gd name="adj1" fmla="val 112401"/>
              <a:gd name="adj2" fmla="val 662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Tchou! Tchou! </a:t>
            </a:r>
            <a:endParaRPr lang="fr-F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Un élève discipliné! Il </a:t>
            </a:r>
            <a:r>
              <a:rPr lang="fr-FR" dirty="0" err="1" smtClean="0"/>
              <a:t>léve</a:t>
            </a:r>
            <a:r>
              <a:rPr lang="fr-FR" dirty="0" smtClean="0"/>
              <a:t> le doigt</a:t>
            </a:r>
            <a:br>
              <a:rPr lang="fr-FR" dirty="0" smtClean="0"/>
            </a:br>
            <a:r>
              <a:rPr lang="fr-FR" dirty="0" smtClean="0"/>
              <a:t>c’est bien t’auras un bon point!</a:t>
            </a:r>
            <a:endParaRPr lang="fr-FR" dirty="0"/>
          </a:p>
        </p:txBody>
      </p:sp>
      <p:pic>
        <p:nvPicPr>
          <p:cNvPr id="4" name="Espace réservé du contenu 3" descr="WP_20150513_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03848" y="1556792"/>
            <a:ext cx="2878694" cy="5128852"/>
          </a:xfrm>
        </p:spPr>
      </p:pic>
      <p:sp>
        <p:nvSpPr>
          <p:cNvPr id="5" name="Bulle ronde 4"/>
          <p:cNvSpPr/>
          <p:nvPr/>
        </p:nvSpPr>
        <p:spPr>
          <a:xfrm>
            <a:off x="971600" y="2492896"/>
            <a:ext cx="1728192" cy="1584176"/>
          </a:xfrm>
          <a:prstGeom prst="wedgeEllipseCallout">
            <a:avLst>
              <a:gd name="adj1" fmla="val 170537"/>
              <a:gd name="adj2" fmla="val -96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He M’dame je peux dire </a:t>
            </a:r>
            <a:r>
              <a:rPr lang="fr-FR" dirty="0" err="1" smtClean="0"/>
              <a:t>queuqueu</a:t>
            </a:r>
            <a:endParaRPr lang="fr-FR" dirty="0" smtClean="0"/>
          </a:p>
          <a:p>
            <a:pPr algn="ctr"/>
            <a:r>
              <a:rPr lang="fr-FR" dirty="0" smtClean="0"/>
              <a:t>chose?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L’Inquiet!!!!!</a:t>
            </a:r>
            <a:endParaRPr lang="fr-FR" dirty="0"/>
          </a:p>
        </p:txBody>
      </p:sp>
      <p:pic>
        <p:nvPicPr>
          <p:cNvPr id="4" name="Espace réservé du contenu 3" descr="WP_20150513_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988840"/>
            <a:ext cx="2540308" cy="4525963"/>
          </a:xfrm>
        </p:spPr>
      </p:pic>
      <p:sp>
        <p:nvSpPr>
          <p:cNvPr id="5" name="Pensées 4"/>
          <p:cNvSpPr/>
          <p:nvPr/>
        </p:nvSpPr>
        <p:spPr>
          <a:xfrm>
            <a:off x="683568" y="1340768"/>
            <a:ext cx="2304256" cy="1440160"/>
          </a:xfrm>
          <a:prstGeom prst="cloudCallout">
            <a:avLst>
              <a:gd name="adj1" fmla="val 129527"/>
              <a:gd name="adj2" fmla="val 876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Putain ! Il va pleuvoir! Ça vient de la mer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L’International!</a:t>
            </a:r>
            <a:endParaRPr lang="fr-FR" dirty="0"/>
          </a:p>
        </p:txBody>
      </p:sp>
      <p:pic>
        <p:nvPicPr>
          <p:cNvPr id="6" name="Espace réservé du contenu 5" descr="WP_20150513_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  <p:sp>
        <p:nvSpPr>
          <p:cNvPr id="7" name="Pensées 6"/>
          <p:cNvSpPr/>
          <p:nvPr/>
        </p:nvSpPr>
        <p:spPr>
          <a:xfrm>
            <a:off x="6516216" y="1340768"/>
            <a:ext cx="2160240" cy="1620760"/>
          </a:xfrm>
          <a:prstGeom prst="cloudCallout">
            <a:avLst>
              <a:gd name="adj1" fmla="val -137650"/>
              <a:gd name="adj2" fmla="val 503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Good </a:t>
            </a:r>
            <a:r>
              <a:rPr lang="fr-FR" dirty="0" err="1" smtClean="0"/>
              <a:t>save</a:t>
            </a:r>
            <a:r>
              <a:rPr lang="fr-FR" dirty="0" smtClean="0"/>
              <a:t> the </a:t>
            </a:r>
            <a:r>
              <a:rPr lang="fr-FR" dirty="0" err="1" smtClean="0"/>
              <a:t>queen</a:t>
            </a:r>
            <a:r>
              <a:rPr lang="fr-FR" dirty="0" smtClean="0"/>
              <a:t> qui couine!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contemplatif!! Au sourire béat!</a:t>
            </a:r>
            <a:endParaRPr lang="fr-FR" dirty="0"/>
          </a:p>
        </p:txBody>
      </p:sp>
      <p:pic>
        <p:nvPicPr>
          <p:cNvPr id="4" name="Espace réservé du contenu 3" descr="WP_20150513_0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  <p:sp>
        <p:nvSpPr>
          <p:cNvPr id="5" name="Pensées 4"/>
          <p:cNvSpPr/>
          <p:nvPr/>
        </p:nvSpPr>
        <p:spPr>
          <a:xfrm>
            <a:off x="395536" y="1340768"/>
            <a:ext cx="2592288" cy="1836784"/>
          </a:xfrm>
          <a:prstGeom prst="cloudCallout">
            <a:avLst>
              <a:gd name="adj1" fmla="val 85172"/>
              <a:gd name="adj2" fmla="val 262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Il fait bon pour jouer au rugby!</a:t>
            </a:r>
          </a:p>
          <a:p>
            <a:pPr algn="ctr"/>
            <a:r>
              <a:rPr lang="fr-FR" dirty="0" smtClean="0"/>
              <a:t>Allez-y je vous regarde</a:t>
            </a: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Laurent et le ballon virtuel</a:t>
            </a:r>
            <a:endParaRPr lang="fr-FR" dirty="0"/>
          </a:p>
        </p:txBody>
      </p:sp>
      <p:pic>
        <p:nvPicPr>
          <p:cNvPr id="4" name="Espace réservé du contenu 3" descr="WP_20150513_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700808"/>
            <a:ext cx="3312368" cy="4972011"/>
          </a:xfrm>
        </p:spPr>
      </p:pic>
      <p:sp>
        <p:nvSpPr>
          <p:cNvPr id="5" name="Bulle ronde 4"/>
          <p:cNvSpPr/>
          <p:nvPr/>
        </p:nvSpPr>
        <p:spPr>
          <a:xfrm>
            <a:off x="4860032" y="1556792"/>
            <a:ext cx="2592288" cy="1188712"/>
          </a:xfrm>
          <a:prstGeom prst="wedgeEllipseCallout">
            <a:avLst>
              <a:gd name="adj1" fmla="val -126720"/>
              <a:gd name="adj2" fmla="val 1277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Vas-y envoie la gonfle je suis </a:t>
            </a:r>
            <a:r>
              <a:rPr lang="fr-FR" dirty="0" err="1" smtClean="0"/>
              <a:t>demarqué</a:t>
            </a:r>
            <a:r>
              <a:rPr lang="fr-FR" dirty="0" smtClean="0"/>
              <a:t>!</a:t>
            </a:r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Le soutien </a:t>
            </a:r>
            <a:r>
              <a:rPr lang="fr-FR" smtClean="0"/>
              <a:t>à l’attaque!</a:t>
            </a:r>
            <a:endParaRPr lang="fr-FR" dirty="0"/>
          </a:p>
        </p:txBody>
      </p:sp>
      <p:pic>
        <p:nvPicPr>
          <p:cNvPr id="4" name="Espace réservé du contenu 3" descr="WP_20150513_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916832"/>
            <a:ext cx="2540308" cy="4525963"/>
          </a:xfrm>
        </p:spPr>
      </p:pic>
      <p:sp>
        <p:nvSpPr>
          <p:cNvPr id="5" name="Bulle ronde 4"/>
          <p:cNvSpPr/>
          <p:nvPr/>
        </p:nvSpPr>
        <p:spPr>
          <a:xfrm>
            <a:off x="4788024" y="1412776"/>
            <a:ext cx="2736304" cy="1548752"/>
          </a:xfrm>
          <a:prstGeom prst="wedgeEllipseCallout">
            <a:avLst>
              <a:gd name="adj1" fmla="val -123797"/>
              <a:gd name="adj2" fmla="val 703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Ho! Putain il a lâché le ballon , moi j’aurai marqué!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109</Words>
  <Application>Microsoft Office PowerPoint</Application>
  <PresentationFormat>Affichage à l'écran 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LES VIEUX CRAMPONS</vt:lpstr>
      <vt:lpstr>« Le beau » Serge! Quelle foulée!</vt:lpstr>
      <vt:lpstr>Un élève discipliné! Il léve le doigt c’est bien t’auras un bon point!</vt:lpstr>
      <vt:lpstr>L’Inquiet!!!!!</vt:lpstr>
      <vt:lpstr>L’International!</vt:lpstr>
      <vt:lpstr>Le contemplatif!! Au sourire béat!</vt:lpstr>
      <vt:lpstr>Laurent et le ballon virtuel</vt:lpstr>
      <vt:lpstr>Le soutien à l’attaque!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VIEUX CRAMPONS</dc:title>
  <dc:creator>Marc</dc:creator>
  <cp:lastModifiedBy>Marc</cp:lastModifiedBy>
  <cp:revision>5</cp:revision>
  <dcterms:created xsi:type="dcterms:W3CDTF">2015-08-03T16:01:02Z</dcterms:created>
  <dcterms:modified xsi:type="dcterms:W3CDTF">2015-08-03T18:14:21Z</dcterms:modified>
</cp:coreProperties>
</file>